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31D0C1-FAC5-4693-B32F-A1C797CBE65C}" type="datetimeFigureOut">
              <a:rPr lang="bg-BG" smtClean="0"/>
              <a:t>31.5.2020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A8E2D1-4DEB-45F8-9DB1-1E340D47011B}" type="slidenum">
              <a:rPr lang="bg-BG" smtClean="0"/>
              <a:t>‹#›</a:t>
            </a:fld>
            <a:endParaRPr lang="bg-BG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D0C1-FAC5-4693-B32F-A1C797CBE65C}" type="datetimeFigureOut">
              <a:rPr lang="bg-BG" smtClean="0"/>
              <a:t>31.5.2020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E2D1-4DEB-45F8-9DB1-1E340D47011B}" type="slidenum">
              <a:rPr lang="bg-BG" smtClean="0"/>
              <a:t>‹#›</a:t>
            </a:fld>
            <a:endParaRPr lang="bg-BG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D0C1-FAC5-4693-B32F-A1C797CBE65C}" type="datetimeFigureOut">
              <a:rPr lang="bg-BG" smtClean="0"/>
              <a:t>31.5.2020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E2D1-4DEB-45F8-9DB1-1E340D47011B}" type="slidenum">
              <a:rPr lang="bg-BG" smtClean="0"/>
              <a:t>‹#›</a:t>
            </a:fld>
            <a:endParaRPr lang="bg-BG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D0C1-FAC5-4693-B32F-A1C797CBE65C}" type="datetimeFigureOut">
              <a:rPr lang="bg-BG" smtClean="0"/>
              <a:t>31.5.2020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E2D1-4DEB-45F8-9DB1-1E340D47011B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D0C1-FAC5-4693-B32F-A1C797CBE65C}" type="datetimeFigureOut">
              <a:rPr lang="bg-BG" smtClean="0"/>
              <a:t>31.5.2020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E2D1-4DEB-45F8-9DB1-1E340D47011B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D0C1-FAC5-4693-B32F-A1C797CBE65C}" type="datetimeFigureOut">
              <a:rPr lang="bg-BG" smtClean="0"/>
              <a:t>31.5.2020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E2D1-4DEB-45F8-9DB1-1E340D47011B}" type="slidenum">
              <a:rPr lang="bg-BG" smtClean="0"/>
              <a:t>‹#›</a:t>
            </a:fld>
            <a:endParaRPr lang="bg-BG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D0C1-FAC5-4693-B32F-A1C797CBE65C}" type="datetimeFigureOut">
              <a:rPr lang="bg-BG" smtClean="0"/>
              <a:t>31.5.2020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E2D1-4DEB-45F8-9DB1-1E340D47011B}" type="slidenum">
              <a:rPr lang="bg-BG" smtClean="0"/>
              <a:t>‹#›</a:t>
            </a:fld>
            <a:endParaRPr lang="bg-BG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D0C1-FAC5-4693-B32F-A1C797CBE65C}" type="datetimeFigureOut">
              <a:rPr lang="bg-BG" smtClean="0"/>
              <a:t>31.5.2020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E2D1-4DEB-45F8-9DB1-1E340D47011B}" type="slidenum">
              <a:rPr lang="bg-BG" smtClean="0"/>
              <a:t>‹#›</a:t>
            </a:fld>
            <a:endParaRPr lang="bg-BG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D0C1-FAC5-4693-B32F-A1C797CBE65C}" type="datetimeFigureOut">
              <a:rPr lang="bg-BG" smtClean="0"/>
              <a:t>31.5.2020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E2D1-4DEB-45F8-9DB1-1E340D47011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D0C1-FAC5-4693-B32F-A1C797CBE65C}" type="datetimeFigureOut">
              <a:rPr lang="bg-BG" smtClean="0"/>
              <a:t>31.5.2020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E2D1-4DEB-45F8-9DB1-1E340D47011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D0C1-FAC5-4693-B32F-A1C797CBE65C}" type="datetimeFigureOut">
              <a:rPr lang="bg-BG" smtClean="0"/>
              <a:t>31.5.2020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E2D1-4DEB-45F8-9DB1-1E340D47011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131D0C1-FAC5-4693-B32F-A1C797CBE65C}" type="datetimeFigureOut">
              <a:rPr lang="bg-BG" smtClean="0"/>
              <a:t>31.5.2020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CA8E2D1-4DEB-45F8-9DB1-1E340D47011B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D2FXfvpDoYc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Валери Петров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Изготвили: Атанаска, Алисия и Емилия от 6д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4543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Биография</a:t>
            </a:r>
            <a:endParaRPr lang="bg-BG" dirty="0"/>
          </a:p>
        </p:txBody>
      </p:sp>
      <p:sp>
        <p:nvSpPr>
          <p:cNvPr id="3" name="Правоъгълник 2"/>
          <p:cNvSpPr/>
          <p:nvPr/>
        </p:nvSpPr>
        <p:spPr>
          <a:xfrm>
            <a:off x="395536" y="2420888"/>
            <a:ext cx="83729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Валери Петров е </a:t>
            </a:r>
            <a:r>
              <a:rPr lang="ru-RU" sz="2000" dirty="0" err="1" smtClean="0"/>
              <a:t>роден</a:t>
            </a:r>
            <a:r>
              <a:rPr lang="ru-RU" sz="2000" dirty="0" smtClean="0"/>
              <a:t> на 22 </a:t>
            </a:r>
            <a:r>
              <a:rPr lang="ru-RU" sz="2000" dirty="0" err="1" smtClean="0"/>
              <a:t>април</a:t>
            </a:r>
            <a:r>
              <a:rPr lang="ru-RU" sz="2000" dirty="0" smtClean="0"/>
              <a:t> 1920 година в </a:t>
            </a:r>
            <a:r>
              <a:rPr lang="ru-RU" sz="2000" dirty="0" err="1" smtClean="0"/>
              <a:t>семейството</a:t>
            </a:r>
            <a:r>
              <a:rPr lang="ru-RU" sz="2000" dirty="0" smtClean="0"/>
              <a:t> на Мария Петрова, </a:t>
            </a:r>
            <a:r>
              <a:rPr lang="ru-RU" sz="2000" dirty="0" err="1" smtClean="0"/>
              <a:t>преподавателка</a:t>
            </a:r>
            <a:r>
              <a:rPr lang="ru-RU" sz="2000" dirty="0" smtClean="0"/>
              <a:t> по </a:t>
            </a:r>
            <a:r>
              <a:rPr lang="ru-RU" sz="2000" dirty="0" err="1" smtClean="0"/>
              <a:t>френски</a:t>
            </a:r>
            <a:r>
              <a:rPr lang="ru-RU" sz="2000" dirty="0" smtClean="0"/>
              <a:t> </a:t>
            </a:r>
            <a:r>
              <a:rPr lang="ru-RU" sz="2000" dirty="0" err="1" smtClean="0"/>
              <a:t>език</a:t>
            </a:r>
            <a:r>
              <a:rPr lang="ru-RU" sz="2000" dirty="0" smtClean="0"/>
              <a:t> в </a:t>
            </a:r>
            <a:r>
              <a:rPr lang="ru-RU" sz="2000" dirty="0" err="1" smtClean="0"/>
              <a:t>столични</a:t>
            </a:r>
            <a:r>
              <a:rPr lang="ru-RU" sz="2000" dirty="0" smtClean="0"/>
              <a:t> гимназии, и д-р </a:t>
            </a:r>
            <a:r>
              <a:rPr lang="ru-RU" sz="2000" dirty="0" err="1" smtClean="0"/>
              <a:t>Нисим</a:t>
            </a:r>
            <a:r>
              <a:rPr lang="ru-RU" sz="2000" dirty="0" smtClean="0"/>
              <a:t> </a:t>
            </a:r>
            <a:r>
              <a:rPr lang="ru-RU" sz="2000" dirty="0" err="1" smtClean="0"/>
              <a:t>Меворах</a:t>
            </a:r>
            <a:r>
              <a:rPr lang="ru-RU" sz="2000" dirty="0" smtClean="0"/>
              <a:t>, </a:t>
            </a:r>
            <a:r>
              <a:rPr lang="ru-RU" sz="2000" dirty="0" err="1" smtClean="0"/>
              <a:t>професор</a:t>
            </a:r>
            <a:r>
              <a:rPr lang="ru-RU" sz="2000" dirty="0" smtClean="0"/>
              <a:t> по </a:t>
            </a:r>
            <a:r>
              <a:rPr lang="ru-RU" sz="2000" dirty="0" err="1" smtClean="0"/>
              <a:t>правни</a:t>
            </a:r>
            <a:r>
              <a:rPr lang="ru-RU" sz="2000" dirty="0" smtClean="0"/>
              <a:t> науки, специалист по семейно право, виден адвокат, обществен </a:t>
            </a:r>
            <a:r>
              <a:rPr lang="ru-RU" sz="2000" dirty="0" err="1" smtClean="0"/>
              <a:t>деятел</a:t>
            </a:r>
            <a:r>
              <a:rPr lang="ru-RU" sz="2000" dirty="0" smtClean="0"/>
              <a:t>, дипломат – </a:t>
            </a:r>
            <a:r>
              <a:rPr lang="ru-RU" sz="2000" dirty="0" err="1" smtClean="0"/>
              <a:t>посланик</a:t>
            </a:r>
            <a:r>
              <a:rPr lang="ru-RU" sz="2000" dirty="0" smtClean="0"/>
              <a:t> в САЩ, </a:t>
            </a:r>
            <a:r>
              <a:rPr lang="ru-RU" sz="2000" dirty="0" err="1" smtClean="0"/>
              <a:t>представител</a:t>
            </a:r>
            <a:r>
              <a:rPr lang="ru-RU" sz="2000" dirty="0" smtClean="0"/>
              <a:t> на </a:t>
            </a:r>
            <a:r>
              <a:rPr lang="ru-RU" sz="2000" dirty="0" err="1" smtClean="0"/>
              <a:t>България</a:t>
            </a:r>
            <a:r>
              <a:rPr lang="ru-RU" sz="2000" dirty="0" smtClean="0"/>
              <a:t> в ООН, автор на книга за Яворов. </a:t>
            </a:r>
            <a:r>
              <a:rPr lang="ru-RU" sz="2000" dirty="0" err="1" smtClean="0"/>
              <a:t>Майката</a:t>
            </a:r>
            <a:r>
              <a:rPr lang="ru-RU" sz="2000" dirty="0" smtClean="0"/>
              <a:t> на Валери Петров е </a:t>
            </a:r>
            <a:r>
              <a:rPr lang="ru-RU" sz="2000" dirty="0" err="1" smtClean="0"/>
              <a:t>родена</a:t>
            </a:r>
            <a:r>
              <a:rPr lang="ru-RU" sz="2000" dirty="0" smtClean="0"/>
              <a:t> </a:t>
            </a:r>
            <a:r>
              <a:rPr lang="ru-RU" sz="2000" dirty="0" err="1" smtClean="0"/>
              <a:t>във</a:t>
            </a:r>
            <a:r>
              <a:rPr lang="ru-RU" sz="2000" dirty="0" smtClean="0"/>
              <a:t> Варна и там той </a:t>
            </a:r>
            <a:r>
              <a:rPr lang="ru-RU" sz="2000" dirty="0" err="1" smtClean="0"/>
              <a:t>прекарва</a:t>
            </a:r>
            <a:r>
              <a:rPr lang="ru-RU" sz="2000" dirty="0" smtClean="0"/>
              <a:t> много от </a:t>
            </a:r>
            <a:r>
              <a:rPr lang="ru-RU" sz="2000" dirty="0" err="1" smtClean="0"/>
              <a:t>ваканциите</a:t>
            </a:r>
            <a:r>
              <a:rPr lang="ru-RU" sz="2000" dirty="0" smtClean="0"/>
              <a:t> си, на ул. „Славянска“.</a:t>
            </a:r>
            <a:r>
              <a:rPr lang="en-US" sz="2000" dirty="0" smtClean="0"/>
              <a:t> </a:t>
            </a:r>
            <a:r>
              <a:rPr lang="ru-RU" sz="2000" dirty="0" smtClean="0"/>
              <a:t>Валери Петров учи в </a:t>
            </a:r>
            <a:r>
              <a:rPr lang="ru-RU" sz="2000" dirty="0" err="1" smtClean="0"/>
              <a:t>италианското</a:t>
            </a:r>
            <a:r>
              <a:rPr lang="ru-RU" sz="2000" dirty="0" smtClean="0"/>
              <a:t> училище, </a:t>
            </a:r>
            <a:r>
              <a:rPr lang="ru-RU" sz="2000" dirty="0" err="1" smtClean="0"/>
              <a:t>т.нар</a:t>
            </a:r>
            <a:r>
              <a:rPr lang="ru-RU" sz="2000" dirty="0" smtClean="0"/>
              <a:t>. </a:t>
            </a:r>
            <a:r>
              <a:rPr lang="ru-RU" sz="2000" dirty="0" err="1" smtClean="0"/>
              <a:t>Италиански</a:t>
            </a:r>
            <a:r>
              <a:rPr lang="ru-RU" sz="2000" dirty="0" smtClean="0"/>
              <a:t> лицей (с </a:t>
            </a:r>
            <a:r>
              <a:rPr lang="ru-RU" sz="2000" dirty="0" err="1" smtClean="0"/>
              <a:t>гимназиален</a:t>
            </a:r>
            <a:r>
              <a:rPr lang="ru-RU" sz="2000" dirty="0" smtClean="0"/>
              <a:t> курс) в София, </a:t>
            </a:r>
            <a:r>
              <a:rPr lang="ru-RU" sz="2000" dirty="0" err="1" smtClean="0"/>
              <a:t>което</a:t>
            </a:r>
            <a:r>
              <a:rPr lang="ru-RU" sz="2000" dirty="0" smtClean="0"/>
              <a:t> </a:t>
            </a:r>
            <a:r>
              <a:rPr lang="ru-RU" sz="2000" dirty="0" err="1" smtClean="0"/>
              <a:t>завършва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през</a:t>
            </a:r>
            <a:r>
              <a:rPr lang="ru-RU" sz="2000" dirty="0" smtClean="0"/>
              <a:t> 1939 г. Проф. </a:t>
            </a:r>
            <a:r>
              <a:rPr lang="ru-RU" sz="2000" dirty="0" err="1" smtClean="0"/>
              <a:t>Нисим</a:t>
            </a:r>
            <a:r>
              <a:rPr lang="ru-RU" sz="2000" dirty="0" smtClean="0"/>
              <a:t> </a:t>
            </a:r>
            <a:r>
              <a:rPr lang="ru-RU" sz="2000" dirty="0" err="1" smtClean="0"/>
              <a:t>Меворах</a:t>
            </a:r>
            <a:r>
              <a:rPr lang="ru-RU" sz="2000" dirty="0" smtClean="0"/>
              <a:t> и </a:t>
            </a:r>
            <a:r>
              <a:rPr lang="ru-RU" sz="2000" dirty="0" err="1" smtClean="0"/>
              <a:t>неговата</a:t>
            </a:r>
            <a:r>
              <a:rPr lang="ru-RU" sz="2000" dirty="0" smtClean="0"/>
              <a:t> </a:t>
            </a:r>
            <a:r>
              <a:rPr lang="ru-RU" sz="2000" dirty="0" err="1" smtClean="0"/>
              <a:t>съпруга</a:t>
            </a:r>
            <a:r>
              <a:rPr lang="ru-RU" sz="2000" dirty="0" smtClean="0"/>
              <a:t> Мария Петрова </a:t>
            </a:r>
            <a:r>
              <a:rPr lang="ru-RU" sz="2000" dirty="0" err="1" smtClean="0"/>
              <a:t>приемат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протестанството</a:t>
            </a:r>
            <a:r>
              <a:rPr lang="ru-RU" sz="2000" dirty="0" smtClean="0"/>
              <a:t> в </a:t>
            </a:r>
            <a:r>
              <a:rPr lang="ru-RU" sz="2000" dirty="0" err="1" smtClean="0"/>
              <a:t>Евангелската</a:t>
            </a:r>
            <a:r>
              <a:rPr lang="ru-RU" sz="2000" dirty="0" smtClean="0"/>
              <a:t> </a:t>
            </a:r>
            <a:r>
              <a:rPr lang="ru-RU" sz="2000" dirty="0" err="1" smtClean="0"/>
              <a:t>църква</a:t>
            </a:r>
            <a:r>
              <a:rPr lang="ru-RU" sz="2000" dirty="0" smtClean="0"/>
              <a:t> на </a:t>
            </a:r>
            <a:r>
              <a:rPr lang="ru-RU" sz="2000" dirty="0" err="1" smtClean="0"/>
              <a:t>столичната</a:t>
            </a:r>
            <a:r>
              <a:rPr lang="ru-RU" sz="2000" dirty="0" smtClean="0"/>
              <a:t> „</a:t>
            </a:r>
            <a:r>
              <a:rPr lang="ru-RU" sz="2000" dirty="0" err="1" smtClean="0"/>
              <a:t>Солунска</a:t>
            </a:r>
            <a:r>
              <a:rPr lang="ru-RU" sz="2000" dirty="0" smtClean="0"/>
              <a:t>“, и </a:t>
            </a:r>
            <a:r>
              <a:rPr lang="ru-RU" sz="2000" dirty="0" err="1" smtClean="0"/>
              <a:t>решават</a:t>
            </a:r>
            <a:r>
              <a:rPr lang="ru-RU" sz="2000" dirty="0" smtClean="0"/>
              <a:t> </a:t>
            </a:r>
            <a:r>
              <a:rPr lang="ru-RU" sz="2000" dirty="0" err="1" smtClean="0"/>
              <a:t>името</a:t>
            </a:r>
            <a:r>
              <a:rPr lang="ru-RU" sz="2000" dirty="0" smtClean="0"/>
              <a:t> на Валери </a:t>
            </a:r>
            <a:r>
              <a:rPr lang="ru-RU" sz="2000" dirty="0" err="1" smtClean="0"/>
              <a:t>Нисим</a:t>
            </a:r>
            <a:r>
              <a:rPr lang="ru-RU" sz="2000" dirty="0" smtClean="0"/>
              <a:t> </a:t>
            </a:r>
            <a:r>
              <a:rPr lang="ru-RU" sz="2000" dirty="0" err="1" smtClean="0"/>
              <a:t>Меворах</a:t>
            </a:r>
            <a:r>
              <a:rPr lang="ru-RU" sz="2000" dirty="0" smtClean="0"/>
              <a:t> да стане Валери </a:t>
            </a:r>
            <a:r>
              <a:rPr lang="ru-RU" sz="2000" dirty="0" err="1" smtClean="0"/>
              <a:t>Нисимов</a:t>
            </a:r>
            <a:r>
              <a:rPr lang="ru-RU" sz="2000" dirty="0" smtClean="0"/>
              <a:t> Петров.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67618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0" y="0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През</a:t>
            </a:r>
            <a:r>
              <a:rPr lang="ru-RU" sz="2000" dirty="0" smtClean="0"/>
              <a:t> 1944 г. </a:t>
            </a:r>
            <a:r>
              <a:rPr lang="ru-RU" sz="2000" dirty="0" err="1" smtClean="0"/>
              <a:t>завършва</a:t>
            </a:r>
            <a:r>
              <a:rPr lang="ru-RU" sz="2000" dirty="0" smtClean="0"/>
              <a:t> медицина в </a:t>
            </a:r>
            <a:r>
              <a:rPr lang="ru-RU" sz="2000" dirty="0" err="1" smtClean="0"/>
              <a:t>Софийския</a:t>
            </a:r>
            <a:r>
              <a:rPr lang="ru-RU" sz="2000" dirty="0" smtClean="0"/>
              <a:t> университет, </a:t>
            </a:r>
            <a:r>
              <a:rPr lang="ru-RU" sz="2000" dirty="0" err="1" smtClean="0"/>
              <a:t>като</a:t>
            </a:r>
            <a:r>
              <a:rPr lang="ru-RU" sz="2000" dirty="0" smtClean="0"/>
              <a:t> известно </a:t>
            </a:r>
            <a:r>
              <a:rPr lang="ru-RU" sz="2000" dirty="0" err="1" smtClean="0"/>
              <a:t>време</a:t>
            </a:r>
            <a:r>
              <a:rPr lang="ru-RU" sz="2000" dirty="0" smtClean="0"/>
              <a:t> </a:t>
            </a:r>
            <a:r>
              <a:rPr lang="ru-RU" sz="2000" dirty="0" err="1" smtClean="0"/>
              <a:t>работи</a:t>
            </a:r>
            <a:r>
              <a:rPr lang="ru-RU" sz="2000" dirty="0" smtClean="0"/>
              <a:t> </a:t>
            </a:r>
            <a:r>
              <a:rPr lang="ru-RU" sz="2000" dirty="0" err="1" smtClean="0"/>
              <a:t>като</a:t>
            </a:r>
            <a:r>
              <a:rPr lang="ru-RU" sz="2000" dirty="0" smtClean="0"/>
              <a:t> </a:t>
            </a:r>
            <a:r>
              <a:rPr lang="ru-RU" sz="2000" dirty="0" err="1" smtClean="0"/>
              <a:t>лекар</a:t>
            </a:r>
            <a:r>
              <a:rPr lang="ru-RU" sz="2000" dirty="0" smtClean="0"/>
              <a:t>, </a:t>
            </a:r>
            <a:r>
              <a:rPr lang="ru-RU" sz="2000" dirty="0" err="1" smtClean="0"/>
              <a:t>през</a:t>
            </a:r>
            <a:r>
              <a:rPr lang="ru-RU" sz="2000" dirty="0" smtClean="0"/>
              <a:t> </a:t>
            </a:r>
            <a:r>
              <a:rPr lang="ru-RU" sz="2000" dirty="0" err="1" smtClean="0"/>
              <a:t>есента</a:t>
            </a:r>
            <a:r>
              <a:rPr lang="ru-RU" sz="2000" dirty="0" smtClean="0"/>
              <a:t> и </a:t>
            </a:r>
            <a:r>
              <a:rPr lang="ru-RU" sz="2000" dirty="0" err="1" smtClean="0"/>
              <a:t>зимата</a:t>
            </a:r>
            <a:r>
              <a:rPr lang="ru-RU" sz="2000" dirty="0" smtClean="0"/>
              <a:t> на 1944 г. </a:t>
            </a:r>
            <a:r>
              <a:rPr lang="ru-RU" sz="2000" dirty="0" err="1" smtClean="0"/>
              <a:t>работи</a:t>
            </a:r>
            <a:r>
              <a:rPr lang="ru-RU" sz="2000" dirty="0" smtClean="0"/>
              <a:t> в Радио „София“, после </a:t>
            </a:r>
            <a:r>
              <a:rPr lang="ru-RU" sz="2000" dirty="0" err="1" smtClean="0"/>
              <a:t>участва</a:t>
            </a:r>
            <a:r>
              <a:rPr lang="ru-RU" sz="2000" dirty="0" smtClean="0"/>
              <a:t> </a:t>
            </a:r>
            <a:r>
              <a:rPr lang="ru-RU" sz="2000" dirty="0" err="1" smtClean="0"/>
              <a:t>във</a:t>
            </a:r>
            <a:r>
              <a:rPr lang="ru-RU" sz="2000" dirty="0" smtClean="0"/>
              <a:t> </a:t>
            </a:r>
            <a:r>
              <a:rPr lang="ru-RU" sz="2000" dirty="0" err="1" smtClean="0"/>
              <a:t>втората</a:t>
            </a:r>
            <a:r>
              <a:rPr lang="ru-RU" sz="2000" dirty="0" smtClean="0"/>
              <a:t> фаза на </a:t>
            </a:r>
            <a:r>
              <a:rPr lang="ru-RU" sz="2000" dirty="0" err="1" smtClean="0"/>
              <a:t>войната</a:t>
            </a:r>
            <a:r>
              <a:rPr lang="ru-RU" sz="2000" dirty="0" smtClean="0"/>
              <a:t> </a:t>
            </a:r>
            <a:r>
              <a:rPr lang="ru-RU" sz="2000" dirty="0" err="1" smtClean="0"/>
              <a:t>срещу</a:t>
            </a:r>
            <a:r>
              <a:rPr lang="ru-RU" sz="2000" dirty="0" smtClean="0"/>
              <a:t> Нацистка Германия </a:t>
            </a:r>
            <a:r>
              <a:rPr lang="ru-RU" sz="2000" dirty="0" err="1" smtClean="0"/>
              <a:t>като</a:t>
            </a:r>
            <a:r>
              <a:rPr lang="ru-RU" sz="2000" dirty="0" smtClean="0"/>
              <a:t> </a:t>
            </a:r>
            <a:r>
              <a:rPr lang="ru-RU" sz="2000" dirty="0" err="1" smtClean="0"/>
              <a:t>военен</a:t>
            </a:r>
            <a:r>
              <a:rPr lang="ru-RU" sz="2000" dirty="0" smtClean="0"/>
              <a:t> </a:t>
            </a:r>
            <a:r>
              <a:rPr lang="ru-RU" sz="2000" dirty="0" err="1" smtClean="0"/>
              <a:t>писател</a:t>
            </a:r>
            <a:r>
              <a:rPr lang="ru-RU" sz="2000" dirty="0" smtClean="0"/>
              <a:t> в </a:t>
            </a:r>
            <a:r>
              <a:rPr lang="ru-RU" sz="2000" dirty="0" err="1" smtClean="0"/>
              <a:t>редакцията</a:t>
            </a:r>
            <a:r>
              <a:rPr lang="ru-RU" sz="2000" dirty="0" smtClean="0"/>
              <a:t> на вестник „</a:t>
            </a:r>
            <a:r>
              <a:rPr lang="ru-RU" sz="2000" dirty="0" err="1" smtClean="0"/>
              <a:t>Фронтовак</a:t>
            </a:r>
            <a:r>
              <a:rPr lang="ru-RU" sz="2000" dirty="0" smtClean="0"/>
              <a:t>“.</a:t>
            </a:r>
          </a:p>
          <a:p>
            <a:r>
              <a:rPr lang="ru-RU" sz="2000" dirty="0" smtClean="0"/>
              <a:t>След </a:t>
            </a:r>
            <a:r>
              <a:rPr lang="ru-RU" sz="2000" dirty="0" err="1" smtClean="0"/>
              <a:t>войната</a:t>
            </a:r>
            <a:r>
              <a:rPr lang="ru-RU" sz="2000" dirty="0" smtClean="0"/>
              <a:t> е един от </a:t>
            </a:r>
            <a:r>
              <a:rPr lang="ru-RU" sz="2000" dirty="0" err="1" smtClean="0"/>
              <a:t>основателите</a:t>
            </a:r>
            <a:r>
              <a:rPr lang="ru-RU" sz="2000" dirty="0" smtClean="0"/>
              <a:t> и </a:t>
            </a:r>
            <a:r>
              <a:rPr lang="ru-RU" sz="2000" dirty="0" err="1" smtClean="0"/>
              <a:t>заместник-главен</a:t>
            </a:r>
            <a:r>
              <a:rPr lang="ru-RU" sz="2000" dirty="0" smtClean="0"/>
              <a:t> редактор на вестник „</a:t>
            </a:r>
            <a:r>
              <a:rPr lang="ru-RU" sz="2000" dirty="0" err="1" smtClean="0"/>
              <a:t>Стършел</a:t>
            </a:r>
            <a:r>
              <a:rPr lang="ru-RU" sz="2000" dirty="0" smtClean="0"/>
              <a:t>“ (1945 – 1962). Служи </a:t>
            </a:r>
            <a:r>
              <a:rPr lang="ru-RU" sz="2000" dirty="0" err="1" smtClean="0"/>
              <a:t>като</a:t>
            </a:r>
            <a:r>
              <a:rPr lang="ru-RU" sz="2000" dirty="0" smtClean="0"/>
              <a:t> </a:t>
            </a:r>
            <a:r>
              <a:rPr lang="ru-RU" sz="2000" dirty="0" err="1" smtClean="0"/>
              <a:t>лекар</a:t>
            </a:r>
            <a:r>
              <a:rPr lang="ru-RU" sz="2000" dirty="0" smtClean="0"/>
              <a:t> </a:t>
            </a:r>
            <a:r>
              <a:rPr lang="ru-RU" sz="2000" dirty="0" err="1" smtClean="0"/>
              <a:t>във</a:t>
            </a:r>
            <a:r>
              <a:rPr lang="ru-RU" sz="2000" dirty="0" smtClean="0"/>
              <a:t> </a:t>
            </a:r>
            <a:r>
              <a:rPr lang="ru-RU" sz="2000" dirty="0" err="1" smtClean="0"/>
              <a:t>военна</a:t>
            </a:r>
            <a:r>
              <a:rPr lang="ru-RU" sz="2000" dirty="0" smtClean="0"/>
              <a:t> </a:t>
            </a:r>
            <a:r>
              <a:rPr lang="ru-RU" sz="2000" dirty="0" err="1" smtClean="0"/>
              <a:t>болница</a:t>
            </a:r>
            <a:r>
              <a:rPr lang="ru-RU" sz="2000" dirty="0" smtClean="0"/>
              <a:t> и в </a:t>
            </a:r>
            <a:r>
              <a:rPr lang="ru-RU" sz="2000" dirty="0" err="1" smtClean="0"/>
              <a:t>Рилския</a:t>
            </a:r>
            <a:r>
              <a:rPr lang="ru-RU" sz="2000" dirty="0" smtClean="0"/>
              <a:t> </a:t>
            </a:r>
            <a:r>
              <a:rPr lang="ru-RU" sz="2000" dirty="0" err="1" smtClean="0"/>
              <a:t>манастир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От 1947 до 1950 г. </a:t>
            </a:r>
            <a:r>
              <a:rPr lang="ru-RU" sz="2000" dirty="0" err="1" smtClean="0"/>
              <a:t>работи</a:t>
            </a:r>
            <a:r>
              <a:rPr lang="ru-RU" sz="2000" dirty="0" smtClean="0"/>
              <a:t> в </a:t>
            </a:r>
            <a:r>
              <a:rPr lang="ru-RU" sz="2000" dirty="0" err="1" smtClean="0"/>
              <a:t>българската</a:t>
            </a:r>
            <a:r>
              <a:rPr lang="ru-RU" sz="2000" dirty="0" smtClean="0"/>
              <a:t> легация в Рим </a:t>
            </a:r>
            <a:r>
              <a:rPr lang="ru-RU" sz="2000" dirty="0" err="1" smtClean="0"/>
              <a:t>като</a:t>
            </a:r>
            <a:r>
              <a:rPr lang="ru-RU" sz="2000" dirty="0" smtClean="0"/>
              <a:t> </a:t>
            </a:r>
            <a:r>
              <a:rPr lang="ru-RU" sz="2000" dirty="0" err="1" smtClean="0"/>
              <a:t>аташе</a:t>
            </a:r>
            <a:r>
              <a:rPr lang="ru-RU" sz="2000" dirty="0" smtClean="0"/>
              <a:t> по </a:t>
            </a:r>
            <a:r>
              <a:rPr lang="ru-RU" sz="2000" dirty="0" err="1" smtClean="0"/>
              <a:t>печата</a:t>
            </a:r>
            <a:r>
              <a:rPr lang="ru-RU" sz="2000" dirty="0" smtClean="0"/>
              <a:t> и </a:t>
            </a:r>
            <a:r>
              <a:rPr lang="ru-RU" sz="2000" dirty="0" err="1" smtClean="0"/>
              <a:t>културата</a:t>
            </a:r>
            <a:r>
              <a:rPr lang="ru-RU" sz="2000" dirty="0" smtClean="0"/>
              <a:t>. </a:t>
            </a:r>
            <a:r>
              <a:rPr lang="ru-RU" sz="2000" dirty="0" err="1" smtClean="0"/>
              <a:t>През</a:t>
            </a:r>
            <a:r>
              <a:rPr lang="ru-RU" sz="2000" dirty="0" smtClean="0"/>
              <a:t> </a:t>
            </a:r>
            <a:r>
              <a:rPr lang="ru-RU" sz="2000" dirty="0" err="1" smtClean="0"/>
              <a:t>тези</a:t>
            </a:r>
            <a:r>
              <a:rPr lang="ru-RU" sz="2000" dirty="0" smtClean="0"/>
              <a:t> </a:t>
            </a:r>
            <a:r>
              <a:rPr lang="ru-RU" sz="2000" dirty="0" err="1" smtClean="0"/>
              <a:t>години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пътува</a:t>
            </a:r>
            <a:r>
              <a:rPr lang="ru-RU" sz="2000" dirty="0" smtClean="0"/>
              <a:t> до Америка, Швейцария, Франция </a:t>
            </a:r>
            <a:r>
              <a:rPr lang="ru-RU" sz="2000" dirty="0" err="1" smtClean="0"/>
              <a:t>като</a:t>
            </a:r>
            <a:r>
              <a:rPr lang="ru-RU" sz="2000" dirty="0" smtClean="0"/>
              <a:t> делегат на </a:t>
            </a:r>
            <a:r>
              <a:rPr lang="ru-RU" sz="2000" dirty="0" err="1" smtClean="0"/>
              <a:t>различни</a:t>
            </a:r>
            <a:r>
              <a:rPr lang="ru-RU" sz="2000" dirty="0" smtClean="0"/>
              <a:t> </a:t>
            </a:r>
            <a:r>
              <a:rPr lang="ru-RU" sz="2000" dirty="0" err="1" smtClean="0"/>
              <a:t>форуми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По-късно</a:t>
            </a:r>
            <a:r>
              <a:rPr lang="ru-RU" sz="2000" dirty="0" smtClean="0"/>
              <a:t>, </a:t>
            </a:r>
            <a:r>
              <a:rPr lang="ru-RU" sz="2000" dirty="0" err="1" smtClean="0"/>
              <a:t>завръщайки</a:t>
            </a:r>
            <a:r>
              <a:rPr lang="ru-RU" sz="2000" dirty="0" smtClean="0"/>
              <a:t> се в </a:t>
            </a:r>
            <a:r>
              <a:rPr lang="ru-RU" sz="2000" dirty="0" err="1" smtClean="0"/>
              <a:t>България</a:t>
            </a:r>
            <a:r>
              <a:rPr lang="ru-RU" sz="2000" dirty="0" smtClean="0"/>
              <a:t>, е редактор в Студия за </a:t>
            </a:r>
            <a:r>
              <a:rPr lang="ru-RU" sz="2000" dirty="0" err="1" smtClean="0"/>
              <a:t>игрални</a:t>
            </a:r>
            <a:r>
              <a:rPr lang="ru-RU" sz="2000" dirty="0" smtClean="0"/>
              <a:t> </a:t>
            </a:r>
            <a:r>
              <a:rPr lang="ru-RU" sz="2000" dirty="0" err="1" smtClean="0"/>
              <a:t>филми</a:t>
            </a:r>
            <a:r>
              <a:rPr lang="ru-RU" sz="2000" dirty="0" smtClean="0"/>
              <a:t> „</a:t>
            </a:r>
            <a:r>
              <a:rPr lang="ru-RU" sz="2000" dirty="0" err="1" smtClean="0"/>
              <a:t>Бояна</a:t>
            </a:r>
            <a:r>
              <a:rPr lang="ru-RU" sz="2000" dirty="0" smtClean="0"/>
              <a:t>“, редактор на </a:t>
            </a:r>
            <a:r>
              <a:rPr lang="ru-RU" sz="2000" dirty="0" err="1" smtClean="0"/>
              <a:t>издателство</a:t>
            </a:r>
            <a:r>
              <a:rPr lang="ru-RU" sz="2000" dirty="0" smtClean="0"/>
              <a:t> „</a:t>
            </a:r>
            <a:r>
              <a:rPr lang="ru-RU" sz="2000" dirty="0" err="1" smtClean="0"/>
              <a:t>Български</a:t>
            </a:r>
            <a:r>
              <a:rPr lang="ru-RU" sz="2000" dirty="0" smtClean="0"/>
              <a:t> </a:t>
            </a:r>
            <a:r>
              <a:rPr lang="ru-RU" sz="2000" dirty="0" err="1" smtClean="0"/>
              <a:t>писател</a:t>
            </a:r>
            <a:r>
              <a:rPr lang="ru-RU" sz="2000" dirty="0" smtClean="0"/>
              <a:t>“ и Народен </a:t>
            </a:r>
            <a:r>
              <a:rPr lang="ru-RU" sz="2000" dirty="0" err="1" smtClean="0"/>
              <a:t>представител</a:t>
            </a:r>
            <a:r>
              <a:rPr lang="ru-RU" sz="2000" dirty="0" smtClean="0"/>
              <a:t> в </a:t>
            </a:r>
            <a:r>
              <a:rPr lang="ru-RU" sz="2000" dirty="0" err="1" smtClean="0"/>
              <a:t>Седмото</a:t>
            </a:r>
            <a:r>
              <a:rPr lang="ru-RU" sz="2000" dirty="0" smtClean="0"/>
              <a:t> ВНС (1990 – 1991).</a:t>
            </a:r>
          </a:p>
          <a:p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007160"/>
            <a:ext cx="4547267" cy="2850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42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256634" y="404664"/>
            <a:ext cx="820379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Комунист</a:t>
            </a:r>
            <a:r>
              <a:rPr lang="ru-RU" sz="2000" dirty="0" smtClean="0"/>
              <a:t> от </a:t>
            </a:r>
            <a:r>
              <a:rPr lang="ru-RU" sz="2000" dirty="0" err="1" smtClean="0"/>
              <a:t>младежките</a:t>
            </a:r>
            <a:r>
              <a:rPr lang="ru-RU" sz="2000" dirty="0" smtClean="0"/>
              <a:t> си </a:t>
            </a:r>
            <a:r>
              <a:rPr lang="ru-RU" sz="2000" dirty="0" err="1" smtClean="0"/>
              <a:t>години</a:t>
            </a:r>
            <a:r>
              <a:rPr lang="ru-RU" sz="2000" dirty="0" smtClean="0"/>
              <a:t>, </a:t>
            </a:r>
            <a:r>
              <a:rPr lang="ru-RU" sz="2000" dirty="0" err="1" smtClean="0"/>
              <a:t>през</a:t>
            </a:r>
            <a:r>
              <a:rPr lang="ru-RU" sz="2000" dirty="0" smtClean="0"/>
              <a:t> </a:t>
            </a:r>
            <a:r>
              <a:rPr lang="ru-RU" sz="2000" dirty="0" err="1" smtClean="0"/>
              <a:t>януари</a:t>
            </a:r>
            <a:r>
              <a:rPr lang="ru-RU" sz="2000" dirty="0" smtClean="0"/>
              <a:t> 1971 година Валери Петров е </a:t>
            </a:r>
            <a:r>
              <a:rPr lang="ru-RU" sz="2000" dirty="0" err="1" smtClean="0"/>
              <a:t>изключен</a:t>
            </a:r>
            <a:r>
              <a:rPr lang="ru-RU" sz="2000" dirty="0" smtClean="0"/>
              <a:t> от </a:t>
            </a:r>
            <a:r>
              <a:rPr lang="ru-RU" sz="2000" dirty="0" err="1" smtClean="0"/>
              <a:t>Българската</a:t>
            </a:r>
            <a:r>
              <a:rPr lang="ru-RU" sz="2000" dirty="0" smtClean="0"/>
              <a:t> </a:t>
            </a:r>
            <a:r>
              <a:rPr lang="ru-RU" sz="2000" dirty="0" err="1" smtClean="0"/>
              <a:t>комунистическа</a:t>
            </a:r>
            <a:r>
              <a:rPr lang="ru-RU" sz="2000" dirty="0" smtClean="0"/>
              <a:t> партия </a:t>
            </a:r>
            <a:r>
              <a:rPr lang="ru-RU" sz="2000" dirty="0" err="1" smtClean="0"/>
              <a:t>заедно</a:t>
            </a:r>
            <a:r>
              <a:rPr lang="ru-RU" sz="2000" dirty="0" smtClean="0"/>
              <a:t> с </a:t>
            </a:r>
            <a:r>
              <a:rPr lang="ru-RU" sz="2000" dirty="0" err="1" smtClean="0"/>
              <a:t>няколко</a:t>
            </a:r>
            <a:r>
              <a:rPr lang="ru-RU" sz="2000" dirty="0" smtClean="0"/>
              <a:t> </a:t>
            </a:r>
            <a:r>
              <a:rPr lang="ru-RU" sz="2000" dirty="0" err="1" smtClean="0"/>
              <a:t>други</a:t>
            </a:r>
            <a:r>
              <a:rPr lang="ru-RU" sz="2000" dirty="0" smtClean="0"/>
              <a:t> писатели, след </a:t>
            </a:r>
            <a:r>
              <a:rPr lang="ru-RU" sz="2000" dirty="0" err="1" smtClean="0"/>
              <a:t>като</a:t>
            </a:r>
            <a:r>
              <a:rPr lang="ru-RU" sz="2000" dirty="0" smtClean="0"/>
              <a:t> </a:t>
            </a:r>
            <a:r>
              <a:rPr lang="ru-RU" sz="2000" dirty="0" err="1" smtClean="0"/>
              <a:t>гласуват</a:t>
            </a:r>
            <a:r>
              <a:rPr lang="ru-RU" sz="2000" dirty="0" smtClean="0"/>
              <a:t> с „</a:t>
            </a:r>
            <a:r>
              <a:rPr lang="ru-RU" sz="2000" dirty="0" err="1" smtClean="0"/>
              <a:t>въздържал</a:t>
            </a:r>
            <a:r>
              <a:rPr lang="ru-RU" sz="2000" dirty="0" smtClean="0"/>
              <a:t> се“ за декларация на </a:t>
            </a:r>
            <a:r>
              <a:rPr lang="ru-RU" sz="2000" dirty="0" err="1" smtClean="0"/>
              <a:t>Съюза</a:t>
            </a:r>
            <a:r>
              <a:rPr lang="ru-RU" sz="2000" dirty="0" smtClean="0"/>
              <a:t> на </a:t>
            </a:r>
            <a:r>
              <a:rPr lang="ru-RU" sz="2000" dirty="0" err="1" smtClean="0"/>
              <a:t>българските</a:t>
            </a:r>
            <a:r>
              <a:rPr lang="ru-RU" sz="2000" dirty="0" smtClean="0"/>
              <a:t> писатели </a:t>
            </a:r>
            <a:r>
              <a:rPr lang="ru-RU" sz="2000" dirty="0" err="1" smtClean="0"/>
              <a:t>срещу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присъждането</a:t>
            </a:r>
            <a:r>
              <a:rPr lang="ru-RU" sz="2000" dirty="0" smtClean="0"/>
              <a:t> на </a:t>
            </a:r>
            <a:r>
              <a:rPr lang="ru-RU" sz="2000" dirty="0" err="1" smtClean="0"/>
              <a:t>Нобелова</a:t>
            </a:r>
            <a:r>
              <a:rPr lang="ru-RU" sz="2000" dirty="0" smtClean="0"/>
              <a:t> награда за литература на </a:t>
            </a:r>
            <a:r>
              <a:rPr lang="ru-RU" sz="2000" dirty="0" err="1" smtClean="0"/>
              <a:t>критичния</a:t>
            </a:r>
            <a:r>
              <a:rPr lang="ru-RU" sz="2000" dirty="0" smtClean="0"/>
              <a:t> </a:t>
            </a:r>
            <a:r>
              <a:rPr lang="ru-RU" sz="2000" dirty="0" err="1" smtClean="0"/>
              <a:t>към</a:t>
            </a:r>
            <a:r>
              <a:rPr lang="ru-RU" sz="2000" dirty="0" smtClean="0"/>
              <a:t> </a:t>
            </a:r>
            <a:r>
              <a:rPr lang="ru-RU" sz="2000" dirty="0" err="1" smtClean="0"/>
              <a:t>комунистическия</a:t>
            </a:r>
            <a:r>
              <a:rPr lang="ru-RU" sz="2000" dirty="0" smtClean="0"/>
              <a:t> режим </a:t>
            </a:r>
            <a:r>
              <a:rPr lang="ru-RU" sz="2000" dirty="0" err="1" smtClean="0"/>
              <a:t>руски</a:t>
            </a:r>
            <a:r>
              <a:rPr lang="ru-RU" sz="2000" dirty="0" smtClean="0"/>
              <a:t> </a:t>
            </a:r>
            <a:r>
              <a:rPr lang="ru-RU" sz="2000" dirty="0" err="1" smtClean="0"/>
              <a:t>писател</a:t>
            </a:r>
            <a:r>
              <a:rPr lang="ru-RU" sz="2000" dirty="0" smtClean="0"/>
              <a:t> </a:t>
            </a:r>
            <a:r>
              <a:rPr lang="ru-RU" sz="2000" dirty="0" err="1" smtClean="0"/>
              <a:t>Александър</a:t>
            </a:r>
            <a:r>
              <a:rPr lang="ru-RU" sz="2000" dirty="0" smtClean="0"/>
              <a:t> </a:t>
            </a:r>
            <a:r>
              <a:rPr lang="ru-RU" sz="2000" dirty="0" err="1" smtClean="0"/>
              <a:t>Солженицин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На 27 август 2014 г., след </a:t>
            </a:r>
            <a:r>
              <a:rPr lang="ru-RU" sz="2000" dirty="0" err="1" smtClean="0"/>
              <a:t>близо</a:t>
            </a:r>
            <a:r>
              <a:rPr lang="ru-RU" sz="2000" dirty="0" smtClean="0"/>
              <a:t> </a:t>
            </a:r>
            <a:r>
              <a:rPr lang="ru-RU" sz="2000" dirty="0" err="1" smtClean="0"/>
              <a:t>месец</a:t>
            </a:r>
            <a:r>
              <a:rPr lang="ru-RU" sz="2000" dirty="0" smtClean="0"/>
              <a:t> </a:t>
            </a:r>
            <a:r>
              <a:rPr lang="ru-RU" sz="2000" dirty="0" err="1" smtClean="0"/>
              <a:t>боледуване</a:t>
            </a:r>
            <a:r>
              <a:rPr lang="ru-RU" sz="2000" dirty="0" smtClean="0"/>
              <a:t> и </a:t>
            </a:r>
            <a:r>
              <a:rPr lang="ru-RU" sz="2000" dirty="0" err="1" smtClean="0"/>
              <a:t>изкарани</a:t>
            </a:r>
            <a:r>
              <a:rPr lang="ru-RU" sz="2000" dirty="0" smtClean="0"/>
              <a:t> два </a:t>
            </a:r>
            <a:r>
              <a:rPr lang="ru-RU" sz="2000" dirty="0" err="1" smtClean="0"/>
              <a:t>мозъчни</a:t>
            </a:r>
            <a:r>
              <a:rPr lang="ru-RU" sz="2000" dirty="0" smtClean="0"/>
              <a:t> </a:t>
            </a:r>
            <a:r>
              <a:rPr lang="ru-RU" sz="2000" dirty="0" err="1" smtClean="0"/>
              <a:t>инсулта</a:t>
            </a:r>
            <a:r>
              <a:rPr lang="ru-RU" sz="2000" dirty="0" smtClean="0"/>
              <a:t>, Валери Петров </a:t>
            </a:r>
            <a:r>
              <a:rPr lang="ru-RU" sz="2000" dirty="0" err="1" smtClean="0"/>
              <a:t>умира</a:t>
            </a:r>
            <a:r>
              <a:rPr lang="ru-RU" sz="2000" dirty="0" smtClean="0"/>
              <a:t> </a:t>
            </a:r>
            <a:r>
              <a:rPr lang="ru-RU" sz="2000" dirty="0" err="1" smtClean="0"/>
              <a:t>във</a:t>
            </a:r>
            <a:r>
              <a:rPr lang="ru-RU" sz="2000" dirty="0" smtClean="0"/>
              <a:t> </a:t>
            </a:r>
            <a:r>
              <a:rPr lang="ru-RU" sz="2000" dirty="0" err="1" smtClean="0"/>
              <a:t>Военномедицинска</a:t>
            </a:r>
            <a:r>
              <a:rPr lang="ru-RU" sz="2000" dirty="0" smtClean="0"/>
              <a:t> академия (ВМА) в София.</a:t>
            </a:r>
            <a:endParaRPr lang="bg-BG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5"/>
          <a:stretch/>
        </p:blipFill>
        <p:spPr bwMode="auto">
          <a:xfrm>
            <a:off x="3059832" y="3520620"/>
            <a:ext cx="5092515" cy="3148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289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Творчество </a:t>
            </a:r>
            <a:endParaRPr lang="bg-BG" dirty="0"/>
          </a:p>
        </p:txBody>
      </p:sp>
      <p:sp>
        <p:nvSpPr>
          <p:cNvPr id="3" name="Правоъгълник 2"/>
          <p:cNvSpPr/>
          <p:nvPr/>
        </p:nvSpPr>
        <p:spPr>
          <a:xfrm>
            <a:off x="395536" y="2348880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Валери Петров е </a:t>
            </a:r>
            <a:r>
              <a:rPr lang="ru-RU" sz="2000" dirty="0" err="1" smtClean="0"/>
              <a:t>изключително</a:t>
            </a:r>
            <a:r>
              <a:rPr lang="ru-RU" sz="2000" dirty="0" smtClean="0"/>
              <a:t> продуктивен поет, драматург и </a:t>
            </a:r>
            <a:r>
              <a:rPr lang="ru-RU" sz="2000" dirty="0" err="1" smtClean="0"/>
              <a:t>преводач</a:t>
            </a:r>
            <a:r>
              <a:rPr lang="ru-RU" sz="2000" dirty="0" smtClean="0"/>
              <a:t>, автор на лирична и сатирична </a:t>
            </a:r>
            <a:r>
              <a:rPr lang="ru-RU" sz="2000" dirty="0" err="1" smtClean="0"/>
              <a:t>поезия</a:t>
            </a:r>
            <a:r>
              <a:rPr lang="ru-RU" sz="2000" dirty="0" smtClean="0"/>
              <a:t>, книги за </a:t>
            </a:r>
            <a:r>
              <a:rPr lang="ru-RU" sz="2000" dirty="0" err="1" smtClean="0"/>
              <a:t>деца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На 15 </a:t>
            </a:r>
            <a:r>
              <a:rPr lang="ru-RU" sz="2000" dirty="0" err="1" smtClean="0"/>
              <a:t>години</a:t>
            </a:r>
            <a:r>
              <a:rPr lang="ru-RU" sz="2000" dirty="0" smtClean="0"/>
              <a:t> Валери Петров </a:t>
            </a:r>
            <a:r>
              <a:rPr lang="ru-RU" sz="2000" dirty="0" err="1" smtClean="0"/>
              <a:t>издава</a:t>
            </a:r>
            <a:r>
              <a:rPr lang="ru-RU" sz="2000" dirty="0" smtClean="0"/>
              <a:t> </a:t>
            </a:r>
            <a:r>
              <a:rPr lang="ru-RU" sz="2000" dirty="0" err="1" smtClean="0"/>
              <a:t>първата</a:t>
            </a:r>
            <a:r>
              <a:rPr lang="ru-RU" sz="2000" dirty="0" smtClean="0"/>
              <a:t> си </a:t>
            </a:r>
            <a:r>
              <a:rPr lang="ru-RU" sz="2000" dirty="0" err="1" smtClean="0"/>
              <a:t>самостоятелна</a:t>
            </a:r>
            <a:r>
              <a:rPr lang="ru-RU" sz="2000" dirty="0" smtClean="0"/>
              <a:t> книжка – </a:t>
            </a:r>
            <a:r>
              <a:rPr lang="ru-RU" sz="2000" dirty="0" err="1" smtClean="0"/>
              <a:t>поемата</a:t>
            </a:r>
            <a:r>
              <a:rPr lang="ru-RU" sz="2000" dirty="0" smtClean="0"/>
              <a:t> „</a:t>
            </a:r>
            <a:r>
              <a:rPr lang="ru-RU" sz="2000" dirty="0" err="1" smtClean="0"/>
              <a:t>Птици</a:t>
            </a:r>
            <a:r>
              <a:rPr lang="ru-RU" sz="2000" dirty="0" smtClean="0"/>
              <a:t> </a:t>
            </a:r>
            <a:r>
              <a:rPr lang="ru-RU" sz="2000" dirty="0" err="1" smtClean="0"/>
              <a:t>към</a:t>
            </a:r>
            <a:r>
              <a:rPr lang="ru-RU" sz="2000" dirty="0" smtClean="0"/>
              <a:t> север“, </a:t>
            </a:r>
            <a:r>
              <a:rPr lang="ru-RU" sz="2000" dirty="0" err="1" smtClean="0"/>
              <a:t>стихове</a:t>
            </a:r>
            <a:r>
              <a:rPr lang="ru-RU" sz="2000" dirty="0" smtClean="0"/>
              <a:t> </a:t>
            </a:r>
            <a:r>
              <a:rPr lang="ru-RU" sz="2000" dirty="0" err="1" smtClean="0"/>
              <a:t>печата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през</a:t>
            </a:r>
            <a:r>
              <a:rPr lang="ru-RU" sz="2000" dirty="0" smtClean="0"/>
              <a:t> 1936 г. в </a:t>
            </a:r>
            <a:r>
              <a:rPr lang="ru-RU" sz="2000" dirty="0" err="1" smtClean="0"/>
              <a:t>сп</a:t>
            </a:r>
            <a:r>
              <a:rPr lang="ru-RU" sz="2000" dirty="0" smtClean="0"/>
              <a:t>. „Ученически </a:t>
            </a:r>
            <a:r>
              <a:rPr lang="ru-RU" sz="2000" dirty="0" err="1" smtClean="0"/>
              <a:t>подем</a:t>
            </a:r>
            <a:r>
              <a:rPr lang="ru-RU" sz="2000" dirty="0" smtClean="0"/>
              <a:t>“, а </a:t>
            </a:r>
            <a:r>
              <a:rPr lang="ru-RU" sz="2000" dirty="0" err="1" smtClean="0"/>
              <a:t>през</a:t>
            </a:r>
            <a:r>
              <a:rPr lang="ru-RU" sz="2000" dirty="0" smtClean="0"/>
              <a:t> 1938 г. </a:t>
            </a:r>
            <a:r>
              <a:rPr lang="ru-RU" sz="2000" dirty="0" err="1" smtClean="0"/>
              <a:t>излиза</a:t>
            </a:r>
            <a:r>
              <a:rPr lang="ru-RU" sz="2000" dirty="0" smtClean="0"/>
              <a:t> от </a:t>
            </a:r>
            <a:r>
              <a:rPr lang="ru-RU" sz="2000" dirty="0" err="1" smtClean="0"/>
              <a:t>печат</a:t>
            </a:r>
            <a:r>
              <a:rPr lang="ru-RU" sz="2000" dirty="0" smtClean="0"/>
              <a:t> </a:t>
            </a:r>
            <a:r>
              <a:rPr lang="ru-RU" sz="2000" dirty="0" err="1" smtClean="0"/>
              <a:t>първата</a:t>
            </a:r>
            <a:r>
              <a:rPr lang="ru-RU" sz="2000" dirty="0" smtClean="0"/>
              <a:t> </a:t>
            </a:r>
            <a:r>
              <a:rPr lang="ru-RU" sz="2000" dirty="0" err="1" smtClean="0"/>
              <a:t>му</a:t>
            </a:r>
            <a:r>
              <a:rPr lang="ru-RU" sz="2000" dirty="0" smtClean="0"/>
              <a:t> книга „</a:t>
            </a:r>
            <a:r>
              <a:rPr lang="ru-RU" sz="2000" dirty="0" err="1" smtClean="0"/>
              <a:t>Птици</a:t>
            </a:r>
            <a:r>
              <a:rPr lang="ru-RU" sz="2000" dirty="0" smtClean="0"/>
              <a:t> </a:t>
            </a:r>
            <a:r>
              <a:rPr lang="ru-RU" sz="2000" dirty="0" err="1" smtClean="0"/>
              <a:t>към</a:t>
            </a:r>
            <a:r>
              <a:rPr lang="ru-RU" sz="2000" dirty="0" smtClean="0"/>
              <a:t> север“ с псевдоним </a:t>
            </a:r>
            <a:r>
              <a:rPr lang="ru-RU" sz="2000" dirty="0" err="1" smtClean="0"/>
              <a:t>Асен</a:t>
            </a:r>
            <a:r>
              <a:rPr lang="ru-RU" sz="2000" dirty="0" smtClean="0"/>
              <a:t> </a:t>
            </a:r>
            <a:r>
              <a:rPr lang="ru-RU" sz="2000" dirty="0" err="1" smtClean="0"/>
              <a:t>Раковски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Яркото</a:t>
            </a:r>
            <a:r>
              <a:rPr lang="ru-RU" sz="2000" dirty="0" smtClean="0"/>
              <a:t> </a:t>
            </a:r>
            <a:r>
              <a:rPr lang="ru-RU" sz="2000" dirty="0" err="1" smtClean="0"/>
              <a:t>му</a:t>
            </a:r>
            <a:r>
              <a:rPr lang="ru-RU" sz="2000" dirty="0" smtClean="0"/>
              <a:t> </a:t>
            </a:r>
            <a:r>
              <a:rPr lang="ru-RU" sz="2000" dirty="0" err="1" smtClean="0"/>
              <a:t>излизане</a:t>
            </a:r>
            <a:r>
              <a:rPr lang="ru-RU" sz="2000" dirty="0" smtClean="0"/>
              <a:t> на </a:t>
            </a:r>
            <a:r>
              <a:rPr lang="ru-RU" sz="2000" dirty="0" err="1" smtClean="0"/>
              <a:t>литературната</a:t>
            </a:r>
            <a:r>
              <a:rPr lang="ru-RU" sz="2000" dirty="0" smtClean="0"/>
              <a:t> сцена </a:t>
            </a:r>
            <a:r>
              <a:rPr lang="ru-RU" sz="2000" dirty="0" err="1" smtClean="0"/>
              <a:t>обаче</a:t>
            </a:r>
            <a:r>
              <a:rPr lang="ru-RU" sz="2000" dirty="0" smtClean="0"/>
              <a:t> е </a:t>
            </a:r>
            <a:r>
              <a:rPr lang="ru-RU" sz="2000" dirty="0" err="1" smtClean="0"/>
              <a:t>публикацията</a:t>
            </a:r>
            <a:r>
              <a:rPr lang="ru-RU" sz="2000" dirty="0" smtClean="0"/>
              <a:t> на </a:t>
            </a:r>
            <a:r>
              <a:rPr lang="ru-RU" sz="2000" dirty="0" err="1" smtClean="0"/>
              <a:t>цикъла</a:t>
            </a:r>
            <a:r>
              <a:rPr lang="ru-RU" sz="2000" dirty="0" smtClean="0"/>
              <a:t> стихотворения „Нощи в </a:t>
            </a:r>
            <a:r>
              <a:rPr lang="ru-RU" sz="2000" dirty="0" err="1" smtClean="0"/>
              <a:t>планината</a:t>
            </a:r>
            <a:r>
              <a:rPr lang="ru-RU" sz="2000" dirty="0" smtClean="0"/>
              <a:t>“ в списание „</a:t>
            </a:r>
            <a:r>
              <a:rPr lang="ru-RU" sz="2000" dirty="0" err="1" smtClean="0"/>
              <a:t>Изкуство</a:t>
            </a:r>
            <a:r>
              <a:rPr lang="ru-RU" sz="2000" dirty="0" smtClean="0"/>
              <a:t> и критика“ (1940, кн. 1).</a:t>
            </a:r>
          </a:p>
          <a:p>
            <a:r>
              <a:rPr lang="ru-RU" sz="2000" dirty="0" err="1" smtClean="0"/>
              <a:t>По-късно</a:t>
            </a:r>
            <a:r>
              <a:rPr lang="ru-RU" sz="2000" dirty="0" smtClean="0"/>
              <a:t> </a:t>
            </a:r>
            <a:r>
              <a:rPr lang="ru-RU" sz="2000" dirty="0" err="1" smtClean="0"/>
              <a:t>пише</a:t>
            </a:r>
            <a:r>
              <a:rPr lang="ru-RU" sz="2000" dirty="0" smtClean="0"/>
              <a:t> </a:t>
            </a:r>
            <a:r>
              <a:rPr lang="ru-RU" sz="2000" dirty="0" err="1" smtClean="0"/>
              <a:t>поемите</a:t>
            </a:r>
            <a:r>
              <a:rPr lang="ru-RU" sz="2000" dirty="0" smtClean="0"/>
              <a:t> „</a:t>
            </a:r>
            <a:r>
              <a:rPr lang="ru-RU" sz="2000" dirty="0" err="1" smtClean="0"/>
              <a:t>Палечко</a:t>
            </a:r>
            <a:r>
              <a:rPr lang="ru-RU" sz="2000" dirty="0" smtClean="0"/>
              <a:t>“ (1943), „На </a:t>
            </a:r>
            <a:r>
              <a:rPr lang="ru-RU" sz="2000" dirty="0" err="1" smtClean="0"/>
              <a:t>път</a:t>
            </a:r>
            <a:r>
              <a:rPr lang="ru-RU" sz="2000" dirty="0" smtClean="0"/>
              <a:t>“ (1943), „</a:t>
            </a:r>
            <a:r>
              <a:rPr lang="ru-RU" sz="2000" dirty="0" err="1" smtClean="0"/>
              <a:t>Ювенес</a:t>
            </a:r>
            <a:r>
              <a:rPr lang="ru-RU" sz="2000" dirty="0" smtClean="0"/>
              <a:t> дум </a:t>
            </a:r>
            <a:r>
              <a:rPr lang="ru-RU" sz="2000" dirty="0" err="1" smtClean="0"/>
              <a:t>сумус</a:t>
            </a:r>
            <a:r>
              <a:rPr lang="ru-RU" sz="2000" dirty="0" smtClean="0"/>
              <a:t>“ (1943), „Край </a:t>
            </a:r>
            <a:r>
              <a:rPr lang="ru-RU" sz="2000" dirty="0" err="1" smtClean="0"/>
              <a:t>синьото</a:t>
            </a:r>
            <a:r>
              <a:rPr lang="ru-RU" sz="2000" dirty="0" smtClean="0"/>
              <a:t> море“ (1941 – 47), „</a:t>
            </a:r>
            <a:r>
              <a:rPr lang="ru-RU" sz="2000" dirty="0" err="1" smtClean="0"/>
              <a:t>Тавански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спомен</a:t>
            </a:r>
            <a:r>
              <a:rPr lang="ru-RU" sz="2000" dirty="0" smtClean="0"/>
              <a:t>“ и </a:t>
            </a:r>
            <a:r>
              <a:rPr lang="ru-RU" sz="2000" dirty="0" err="1" smtClean="0"/>
              <a:t>стихотворния</a:t>
            </a:r>
            <a:r>
              <a:rPr lang="ru-RU" sz="2000" dirty="0" smtClean="0"/>
              <a:t> </a:t>
            </a:r>
            <a:r>
              <a:rPr lang="ru-RU" sz="2000" dirty="0" err="1" smtClean="0"/>
              <a:t>цикъл</a:t>
            </a:r>
            <a:r>
              <a:rPr lang="ru-RU" sz="2000" dirty="0" smtClean="0"/>
              <a:t> „Нежности“.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170501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13079" y="11088"/>
            <a:ext cx="4572000" cy="517064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err="1" smtClean="0"/>
              <a:t>Добрите</a:t>
            </a:r>
            <a:r>
              <a:rPr lang="ru-RU" sz="3200" dirty="0" smtClean="0"/>
              <a:t> </a:t>
            </a:r>
            <a:r>
              <a:rPr lang="ru-RU" sz="3200" dirty="0" err="1" smtClean="0"/>
              <a:t>писма</a:t>
            </a:r>
            <a:endParaRPr lang="ru-RU" sz="3200" dirty="0" smtClean="0"/>
          </a:p>
          <a:p>
            <a:endParaRPr lang="ru-RU" dirty="0" smtClean="0"/>
          </a:p>
          <a:p>
            <a:r>
              <a:rPr lang="ru-RU" sz="2000" dirty="0" smtClean="0"/>
              <a:t>Толкова </a:t>
            </a:r>
            <a:r>
              <a:rPr lang="ru-RU" sz="2000" dirty="0" err="1" smtClean="0"/>
              <a:t>радост</a:t>
            </a:r>
            <a:r>
              <a:rPr lang="ru-RU" sz="2000" dirty="0" smtClean="0"/>
              <a:t> </a:t>
            </a:r>
            <a:r>
              <a:rPr lang="ru-RU" sz="2000" dirty="0" err="1" smtClean="0"/>
              <a:t>извика</a:t>
            </a:r>
            <a:endParaRPr lang="ru-RU" sz="2000" dirty="0" smtClean="0"/>
          </a:p>
          <a:p>
            <a:r>
              <a:rPr lang="ru-RU" sz="2000" dirty="0" err="1" smtClean="0"/>
              <a:t>писмото</a:t>
            </a:r>
            <a:r>
              <a:rPr lang="ru-RU" sz="2000" dirty="0" smtClean="0"/>
              <a:t> с </a:t>
            </a:r>
            <a:r>
              <a:rPr lang="ru-RU" sz="2000" dirty="0" err="1" smtClean="0"/>
              <a:t>добри</a:t>
            </a:r>
            <a:r>
              <a:rPr lang="ru-RU" sz="2000" dirty="0" smtClean="0"/>
              <a:t> </a:t>
            </a:r>
            <a:r>
              <a:rPr lang="ru-RU" sz="2000" dirty="0" err="1" smtClean="0"/>
              <a:t>новини</a:t>
            </a:r>
            <a:r>
              <a:rPr lang="ru-RU" sz="2000" dirty="0" smtClean="0"/>
              <a:t>!</a:t>
            </a:r>
          </a:p>
          <a:p>
            <a:r>
              <a:rPr lang="ru-RU" sz="2000" dirty="0" err="1" smtClean="0"/>
              <a:t>Гледам</a:t>
            </a:r>
            <a:r>
              <a:rPr lang="ru-RU" sz="2000" dirty="0" smtClean="0"/>
              <a:t> </a:t>
            </a:r>
            <a:r>
              <a:rPr lang="ru-RU" sz="2000" dirty="0" err="1" smtClean="0"/>
              <a:t>клеймото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плика</a:t>
            </a:r>
            <a:endParaRPr lang="ru-RU" sz="2000" dirty="0" smtClean="0"/>
          </a:p>
          <a:p>
            <a:r>
              <a:rPr lang="ru-RU" sz="2000" dirty="0" smtClean="0"/>
              <a:t>и </a:t>
            </a:r>
            <a:r>
              <a:rPr lang="ru-RU" sz="2000" dirty="0" err="1" smtClean="0"/>
              <a:t>пътя</a:t>
            </a:r>
            <a:r>
              <a:rPr lang="ru-RU" sz="2000" dirty="0" smtClean="0"/>
              <a:t> </a:t>
            </a:r>
            <a:r>
              <a:rPr lang="ru-RU" sz="2000" dirty="0" err="1" smtClean="0"/>
              <a:t>му</a:t>
            </a:r>
            <a:r>
              <a:rPr lang="ru-RU" sz="2000" dirty="0" smtClean="0"/>
              <a:t> </a:t>
            </a:r>
            <a:r>
              <a:rPr lang="ru-RU" sz="2000" dirty="0" err="1" smtClean="0"/>
              <a:t>смятам</a:t>
            </a:r>
            <a:r>
              <a:rPr lang="ru-RU" sz="2000" dirty="0" smtClean="0"/>
              <a:t> </a:t>
            </a:r>
            <a:r>
              <a:rPr lang="ru-RU" sz="2000" dirty="0" err="1" smtClean="0"/>
              <a:t>във</a:t>
            </a:r>
            <a:r>
              <a:rPr lang="ru-RU" sz="2000" dirty="0" smtClean="0"/>
              <a:t> дни.</a:t>
            </a:r>
          </a:p>
          <a:p>
            <a:endParaRPr lang="ru-RU" sz="2000" dirty="0" smtClean="0"/>
          </a:p>
          <a:p>
            <a:r>
              <a:rPr lang="ru-RU" sz="2000" dirty="0" err="1" smtClean="0"/>
              <a:t>Мисля</a:t>
            </a:r>
            <a:r>
              <a:rPr lang="ru-RU" sz="2000" dirty="0" smtClean="0"/>
              <a:t> си: </a:t>
            </a:r>
            <a:r>
              <a:rPr lang="ru-RU" sz="2000" dirty="0" err="1" smtClean="0"/>
              <a:t>значи</a:t>
            </a:r>
            <a:r>
              <a:rPr lang="ru-RU" sz="2000" dirty="0" smtClean="0"/>
              <a:t>, </a:t>
            </a:r>
            <a:r>
              <a:rPr lang="ru-RU" sz="2000" dirty="0" err="1" smtClean="0"/>
              <a:t>когато</a:t>
            </a:r>
            <a:endParaRPr lang="ru-RU" sz="2000" dirty="0" smtClean="0"/>
          </a:p>
          <a:p>
            <a:r>
              <a:rPr lang="ru-RU" sz="2000" dirty="0" err="1" smtClean="0"/>
              <a:t>бях</a:t>
            </a:r>
            <a:r>
              <a:rPr lang="ru-RU" sz="2000" dirty="0" smtClean="0"/>
              <a:t> вчера </a:t>
            </a:r>
            <a:r>
              <a:rPr lang="ru-RU" sz="2000" dirty="0" err="1" smtClean="0"/>
              <a:t>така</a:t>
            </a:r>
            <a:r>
              <a:rPr lang="ru-RU" sz="2000" dirty="0" smtClean="0"/>
              <a:t> </a:t>
            </a:r>
            <a:r>
              <a:rPr lang="ru-RU" sz="2000" dirty="0" err="1" smtClean="0"/>
              <a:t>натъжен</a:t>
            </a:r>
            <a:r>
              <a:rPr lang="ru-RU" sz="2000" dirty="0" smtClean="0"/>
              <a:t>,</a:t>
            </a:r>
          </a:p>
          <a:p>
            <a:r>
              <a:rPr lang="ru-RU" sz="2000" dirty="0" err="1" smtClean="0"/>
              <a:t>листчето</a:t>
            </a:r>
            <a:r>
              <a:rPr lang="ru-RU" sz="2000" dirty="0" smtClean="0"/>
              <a:t>, с </a:t>
            </a:r>
            <a:r>
              <a:rPr lang="ru-RU" sz="2000" dirty="0" err="1" smtClean="0"/>
              <a:t>радост</a:t>
            </a:r>
            <a:r>
              <a:rPr lang="ru-RU" sz="2000" dirty="0" smtClean="0"/>
              <a:t> богато,</a:t>
            </a:r>
          </a:p>
          <a:p>
            <a:r>
              <a:rPr lang="ru-RU" sz="2000" dirty="0" smtClean="0"/>
              <a:t>е вече </a:t>
            </a:r>
            <a:r>
              <a:rPr lang="ru-RU" sz="2000" dirty="0" err="1" smtClean="0"/>
              <a:t>летяло</a:t>
            </a:r>
            <a:r>
              <a:rPr lang="ru-RU" sz="2000" dirty="0" smtClean="0"/>
              <a:t> </a:t>
            </a:r>
            <a:r>
              <a:rPr lang="ru-RU" sz="2000" dirty="0" err="1" smtClean="0"/>
              <a:t>към</a:t>
            </a:r>
            <a:r>
              <a:rPr lang="ru-RU" sz="2000" dirty="0" smtClean="0"/>
              <a:t> мен.</a:t>
            </a:r>
          </a:p>
          <a:p>
            <a:endParaRPr lang="ru-RU" sz="2000" dirty="0" smtClean="0"/>
          </a:p>
          <a:p>
            <a:r>
              <a:rPr lang="ru-RU" sz="2000" dirty="0" err="1" smtClean="0"/>
              <a:t>Значи</a:t>
            </a:r>
            <a:r>
              <a:rPr lang="ru-RU" sz="2000" dirty="0" smtClean="0"/>
              <a:t>, </a:t>
            </a:r>
            <a:r>
              <a:rPr lang="ru-RU" sz="2000" dirty="0" err="1" smtClean="0"/>
              <a:t>така</a:t>
            </a:r>
            <a:r>
              <a:rPr lang="ru-RU" sz="2000" dirty="0" smtClean="0"/>
              <a:t> ни се </a:t>
            </a:r>
            <a:r>
              <a:rPr lang="ru-RU" sz="2000" dirty="0" err="1" smtClean="0"/>
              <a:t>струва</a:t>
            </a:r>
            <a:endParaRPr lang="ru-RU" sz="2000" dirty="0" smtClean="0"/>
          </a:p>
          <a:p>
            <a:r>
              <a:rPr lang="ru-RU" sz="2000" dirty="0" err="1" smtClean="0"/>
              <a:t>понякога</a:t>
            </a:r>
            <a:r>
              <a:rPr lang="ru-RU" sz="2000" dirty="0" smtClean="0"/>
              <a:t> черен </a:t>
            </a:r>
            <a:r>
              <a:rPr lang="ru-RU" sz="2000" dirty="0" err="1" smtClean="0"/>
              <a:t>светът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Хора, </a:t>
            </a:r>
            <a:r>
              <a:rPr lang="ru-RU" sz="2000" dirty="0" err="1" smtClean="0"/>
              <a:t>недейте</a:t>
            </a:r>
            <a:r>
              <a:rPr lang="ru-RU" sz="2000" dirty="0" smtClean="0"/>
              <a:t> </a:t>
            </a:r>
            <a:r>
              <a:rPr lang="ru-RU" sz="2000" dirty="0" err="1" smtClean="0"/>
              <a:t>тъгува</a:t>
            </a:r>
            <a:r>
              <a:rPr lang="ru-RU" sz="2000" dirty="0" smtClean="0"/>
              <a:t> –</a:t>
            </a:r>
          </a:p>
          <a:p>
            <a:r>
              <a:rPr lang="ru-RU" sz="2000" dirty="0" err="1" smtClean="0"/>
              <a:t>добрите</a:t>
            </a:r>
            <a:r>
              <a:rPr lang="ru-RU" sz="2000" dirty="0" smtClean="0"/>
              <a:t> </a:t>
            </a:r>
            <a:r>
              <a:rPr lang="ru-RU" sz="2000" dirty="0" err="1" smtClean="0"/>
              <a:t>писма</a:t>
            </a:r>
            <a:r>
              <a:rPr lang="ru-RU" sz="2000" dirty="0" smtClean="0"/>
              <a:t> </a:t>
            </a:r>
            <a:r>
              <a:rPr lang="ru-RU" sz="2000" dirty="0" err="1" smtClean="0"/>
              <a:t>са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път</a:t>
            </a:r>
            <a:r>
              <a:rPr lang="ru-RU" sz="2000" dirty="0" smtClean="0"/>
              <a:t>!</a:t>
            </a:r>
            <a:endParaRPr lang="bg-BG" sz="2000" dirty="0"/>
          </a:p>
        </p:txBody>
      </p:sp>
      <p:sp>
        <p:nvSpPr>
          <p:cNvPr id="4" name="Правоъгълник 3"/>
          <p:cNvSpPr/>
          <p:nvPr/>
        </p:nvSpPr>
        <p:spPr>
          <a:xfrm>
            <a:off x="4427984" y="-11151"/>
            <a:ext cx="4572000" cy="67095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Зиме</a:t>
            </a:r>
          </a:p>
          <a:p>
            <a:endParaRPr lang="ru-RU" dirty="0" smtClean="0"/>
          </a:p>
          <a:p>
            <a:r>
              <a:rPr lang="ru-RU" sz="2000" dirty="0" err="1" smtClean="0"/>
              <a:t>Детински</a:t>
            </a:r>
            <a:r>
              <a:rPr lang="ru-RU" sz="2000" dirty="0" smtClean="0"/>
              <a:t>, в </a:t>
            </a:r>
            <a:r>
              <a:rPr lang="ru-RU" sz="2000" dirty="0" err="1" smtClean="0"/>
              <a:t>зимната</a:t>
            </a:r>
            <a:r>
              <a:rPr lang="ru-RU" sz="2000" dirty="0" smtClean="0"/>
              <a:t> </a:t>
            </a:r>
            <a:r>
              <a:rPr lang="ru-RU" sz="2000" dirty="0" err="1" smtClean="0"/>
              <a:t>пътечка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сред тишина и </a:t>
            </a:r>
            <a:r>
              <a:rPr lang="ru-RU" sz="2000" dirty="0" err="1" smtClean="0"/>
              <a:t>звезден</a:t>
            </a:r>
            <a:r>
              <a:rPr lang="ru-RU" sz="2000" dirty="0" smtClean="0"/>
              <a:t> прах</a:t>
            </a:r>
          </a:p>
          <a:p>
            <a:r>
              <a:rPr lang="ru-RU" sz="2000" dirty="0" smtClean="0"/>
              <a:t>по </a:t>
            </a:r>
            <a:r>
              <a:rPr lang="ru-RU" sz="2000" dirty="0" err="1" smtClean="0"/>
              <a:t>синкавото</a:t>
            </a:r>
            <a:r>
              <a:rPr lang="ru-RU" sz="2000" dirty="0" smtClean="0"/>
              <a:t> с </a:t>
            </a:r>
            <a:r>
              <a:rPr lang="ru-RU" sz="2000" dirty="0" err="1" smtClean="0"/>
              <a:t>тънка</a:t>
            </a:r>
            <a:r>
              <a:rPr lang="ru-RU" sz="2000" dirty="0" smtClean="0"/>
              <a:t> </a:t>
            </a:r>
            <a:r>
              <a:rPr lang="ru-RU" sz="2000" dirty="0" err="1" smtClean="0"/>
              <a:t>клечка</a:t>
            </a:r>
            <a:endParaRPr lang="ru-RU" sz="2000" dirty="0" smtClean="0"/>
          </a:p>
          <a:p>
            <a:r>
              <a:rPr lang="ru-RU" sz="2000" dirty="0" smtClean="0"/>
              <a:t>любимо </a:t>
            </a:r>
            <a:r>
              <a:rPr lang="ru-RU" sz="2000" dirty="0" err="1" smtClean="0"/>
              <a:t>име</a:t>
            </a:r>
            <a:r>
              <a:rPr lang="ru-RU" sz="2000" dirty="0" smtClean="0"/>
              <a:t> </a:t>
            </a:r>
            <a:r>
              <a:rPr lang="ru-RU" sz="2000" dirty="0" err="1" smtClean="0"/>
              <a:t>начертах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ru-RU" sz="2000" dirty="0" smtClean="0"/>
              <a:t>Под </a:t>
            </a:r>
            <a:r>
              <a:rPr lang="ru-RU" sz="2000" dirty="0" err="1" smtClean="0"/>
              <a:t>месеца</a:t>
            </a:r>
            <a:r>
              <a:rPr lang="ru-RU" sz="2000" dirty="0" smtClean="0"/>
              <a:t>, сред рая снежен</a:t>
            </a:r>
          </a:p>
          <a:p>
            <a:r>
              <a:rPr lang="ru-RU" sz="2000" dirty="0" smtClean="0"/>
              <a:t>то </a:t>
            </a:r>
            <a:r>
              <a:rPr lang="ru-RU" sz="2000" dirty="0" err="1" smtClean="0"/>
              <a:t>бляскаше</a:t>
            </a:r>
            <a:r>
              <a:rPr lang="ru-RU" sz="2000" dirty="0" smtClean="0"/>
              <a:t> </a:t>
            </a:r>
            <a:r>
              <a:rPr lang="ru-RU" sz="2000" dirty="0" err="1" smtClean="0"/>
              <a:t>едвам-едвам</a:t>
            </a:r>
            <a:endParaRPr lang="ru-RU" sz="2000" dirty="0" smtClean="0"/>
          </a:p>
          <a:p>
            <a:r>
              <a:rPr lang="ru-RU" sz="2000" dirty="0" smtClean="0"/>
              <a:t>и </a:t>
            </a:r>
            <a:r>
              <a:rPr lang="ru-RU" sz="2000" dirty="0" err="1" smtClean="0"/>
              <a:t>донемайкъде</a:t>
            </a:r>
            <a:r>
              <a:rPr lang="ru-RU" sz="2000" dirty="0" smtClean="0"/>
              <a:t> разнежен,</a:t>
            </a:r>
          </a:p>
          <a:p>
            <a:r>
              <a:rPr lang="ru-RU" sz="2000" dirty="0" smtClean="0"/>
              <a:t>аз </a:t>
            </a:r>
            <a:r>
              <a:rPr lang="ru-RU" sz="2000" dirty="0" err="1" smtClean="0"/>
              <a:t>бавно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продължих</a:t>
            </a:r>
            <a:r>
              <a:rPr lang="ru-RU" sz="2000" dirty="0" smtClean="0"/>
              <a:t> </a:t>
            </a:r>
            <a:r>
              <a:rPr lang="ru-RU" sz="2000" dirty="0" err="1" smtClean="0"/>
              <a:t>натам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ru-RU" sz="2000" dirty="0" smtClean="0"/>
              <a:t>Но после </a:t>
            </a:r>
            <a:r>
              <a:rPr lang="ru-RU" sz="2000" dirty="0" err="1" smtClean="0"/>
              <a:t>нещо</a:t>
            </a:r>
            <a:r>
              <a:rPr lang="ru-RU" sz="2000" dirty="0" smtClean="0"/>
              <a:t> отклони </a:t>
            </a:r>
            <a:r>
              <a:rPr lang="ru-RU" sz="2000" dirty="0" err="1" smtClean="0"/>
              <a:t>ме</a:t>
            </a:r>
            <a:r>
              <a:rPr lang="ru-RU" sz="2000" dirty="0" smtClean="0"/>
              <a:t>,</a:t>
            </a:r>
          </a:p>
          <a:p>
            <a:r>
              <a:rPr lang="ru-RU" sz="2000" dirty="0" err="1" smtClean="0"/>
              <a:t>тъй</a:t>
            </a:r>
            <a:r>
              <a:rPr lang="ru-RU" sz="2000" dirty="0" smtClean="0"/>
              <a:t> </a:t>
            </a:r>
            <a:r>
              <a:rPr lang="ru-RU" sz="2000" dirty="0" err="1" smtClean="0"/>
              <a:t>както</a:t>
            </a:r>
            <a:r>
              <a:rPr lang="ru-RU" sz="2000" dirty="0" smtClean="0"/>
              <a:t> </a:t>
            </a:r>
            <a:r>
              <a:rPr lang="ru-RU" sz="2000" dirty="0" err="1" smtClean="0"/>
              <a:t>често</a:t>
            </a:r>
            <a:r>
              <a:rPr lang="ru-RU" sz="2000" dirty="0" smtClean="0"/>
              <a:t> става с нас,</a:t>
            </a:r>
          </a:p>
          <a:p>
            <a:r>
              <a:rPr lang="ru-RU" sz="2000" dirty="0" smtClean="0"/>
              <a:t>и за </a:t>
            </a:r>
            <a:r>
              <a:rPr lang="ru-RU" sz="2000" dirty="0" err="1" smtClean="0"/>
              <a:t>написаното</a:t>
            </a:r>
            <a:r>
              <a:rPr lang="ru-RU" sz="2000" dirty="0" smtClean="0"/>
              <a:t> </a:t>
            </a:r>
            <a:r>
              <a:rPr lang="ru-RU" sz="2000" dirty="0" err="1" smtClean="0"/>
              <a:t>име</a:t>
            </a:r>
            <a:endParaRPr lang="ru-RU" sz="2000" dirty="0" smtClean="0"/>
          </a:p>
          <a:p>
            <a:r>
              <a:rPr lang="ru-RU" sz="2000" dirty="0" smtClean="0"/>
              <a:t>на </a:t>
            </a:r>
            <a:r>
              <a:rPr lang="ru-RU" sz="2000" dirty="0" err="1" smtClean="0"/>
              <a:t>връщане</a:t>
            </a:r>
            <a:r>
              <a:rPr lang="ru-RU" sz="2000" dirty="0" smtClean="0"/>
              <a:t> </a:t>
            </a:r>
            <a:r>
              <a:rPr lang="ru-RU" sz="2000" dirty="0" err="1" smtClean="0"/>
              <a:t>забравих</a:t>
            </a:r>
            <a:r>
              <a:rPr lang="ru-RU" sz="2000" dirty="0" smtClean="0"/>
              <a:t> аз,</a:t>
            </a:r>
          </a:p>
          <a:p>
            <a:endParaRPr lang="ru-RU" sz="2000" dirty="0" smtClean="0"/>
          </a:p>
          <a:p>
            <a:r>
              <a:rPr lang="ru-RU" sz="2000" dirty="0" err="1" smtClean="0"/>
              <a:t>така</a:t>
            </a:r>
            <a:r>
              <a:rPr lang="ru-RU" sz="2000" dirty="0" smtClean="0"/>
              <a:t> че с </a:t>
            </a:r>
            <a:r>
              <a:rPr lang="ru-RU" sz="2000" dirty="0" err="1" smtClean="0"/>
              <a:t>тъничка</a:t>
            </a:r>
            <a:r>
              <a:rPr lang="ru-RU" sz="2000" dirty="0" smtClean="0"/>
              <a:t> </a:t>
            </a:r>
            <a:r>
              <a:rPr lang="ru-RU" sz="2000" dirty="0" err="1" smtClean="0"/>
              <a:t>болежка</a:t>
            </a:r>
            <a:endParaRPr lang="ru-RU" sz="2000" dirty="0" smtClean="0"/>
          </a:p>
          <a:p>
            <a:r>
              <a:rPr lang="ru-RU" sz="2000" dirty="0" smtClean="0"/>
              <a:t>след </a:t>
            </a:r>
            <a:r>
              <a:rPr lang="ru-RU" sz="2000" dirty="0" err="1" smtClean="0"/>
              <a:t>време</a:t>
            </a:r>
            <a:r>
              <a:rPr lang="ru-RU" sz="2000" dirty="0" smtClean="0"/>
              <a:t> си </a:t>
            </a:r>
            <a:r>
              <a:rPr lang="ru-RU" sz="2000" dirty="0" err="1" smtClean="0"/>
              <a:t>представих</a:t>
            </a:r>
            <a:r>
              <a:rPr lang="ru-RU" sz="2000" dirty="0" smtClean="0"/>
              <a:t> как</a:t>
            </a:r>
          </a:p>
          <a:p>
            <a:r>
              <a:rPr lang="ru-RU" sz="2000" dirty="0" smtClean="0"/>
              <a:t>без </a:t>
            </a:r>
            <a:r>
              <a:rPr lang="ru-RU" sz="2000" dirty="0" err="1" smtClean="0"/>
              <a:t>спиране</a:t>
            </a:r>
            <a:r>
              <a:rPr lang="ru-RU" sz="2000" dirty="0" smtClean="0"/>
              <a:t>, в обувка </a:t>
            </a:r>
            <a:r>
              <a:rPr lang="ru-RU" sz="2000" dirty="0" err="1" smtClean="0"/>
              <a:t>тежка</a:t>
            </a:r>
            <a:r>
              <a:rPr lang="ru-RU" sz="2000" dirty="0" smtClean="0"/>
              <a:t>,</a:t>
            </a:r>
          </a:p>
          <a:p>
            <a:r>
              <a:rPr lang="ru-RU" sz="2000" dirty="0" err="1" smtClean="0"/>
              <a:t>го</a:t>
            </a:r>
            <a:r>
              <a:rPr lang="ru-RU" sz="2000" dirty="0" smtClean="0"/>
              <a:t> </a:t>
            </a:r>
            <a:r>
              <a:rPr lang="ru-RU" sz="2000" dirty="0" err="1" smtClean="0"/>
              <a:t>бе</a:t>
            </a:r>
            <a:r>
              <a:rPr lang="ru-RU" sz="2000" dirty="0" smtClean="0"/>
              <a:t> отминал </a:t>
            </a:r>
            <a:r>
              <a:rPr lang="ru-RU" sz="2000" dirty="0" err="1" smtClean="0"/>
              <a:t>моят</a:t>
            </a:r>
            <a:r>
              <a:rPr lang="ru-RU" sz="2000" dirty="0" smtClean="0"/>
              <a:t> </a:t>
            </a:r>
            <a:r>
              <a:rPr lang="ru-RU" sz="2000" dirty="0" err="1" smtClean="0"/>
              <a:t>крак</a:t>
            </a:r>
            <a:r>
              <a:rPr lang="ru-RU" sz="2000" dirty="0" smtClean="0"/>
              <a:t>.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367451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Награди и отличия</a:t>
            </a:r>
            <a:endParaRPr lang="bg-BG" dirty="0"/>
          </a:p>
        </p:txBody>
      </p:sp>
      <p:sp>
        <p:nvSpPr>
          <p:cNvPr id="3" name="Правоъгълник 2"/>
          <p:cNvSpPr/>
          <p:nvPr/>
        </p:nvSpPr>
        <p:spPr>
          <a:xfrm>
            <a:off x="287016" y="1872020"/>
            <a:ext cx="885698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000" dirty="0" smtClean="0"/>
              <a:t>2000 – Орден „Стара </a:t>
            </a:r>
            <a:r>
              <a:rPr lang="ru-RU" sz="2000" dirty="0" err="1" smtClean="0"/>
              <a:t>планина</a:t>
            </a:r>
            <a:r>
              <a:rPr lang="ru-RU" sz="2000" dirty="0" smtClean="0"/>
              <a:t>“ I степен</a:t>
            </a:r>
          </a:p>
          <a:p>
            <a:r>
              <a:rPr lang="ru-RU" sz="2000" dirty="0" smtClean="0"/>
              <a:t>2001 – </a:t>
            </a:r>
            <a:r>
              <a:rPr lang="ru-RU" sz="2000" dirty="0" err="1" smtClean="0"/>
              <a:t>Носител</a:t>
            </a:r>
            <a:r>
              <a:rPr lang="ru-RU" sz="2000" dirty="0" smtClean="0"/>
              <a:t> на </a:t>
            </a:r>
            <a:r>
              <a:rPr lang="ru-RU" sz="2000" dirty="0" err="1" smtClean="0"/>
              <a:t>наградата</a:t>
            </a:r>
            <a:r>
              <a:rPr lang="ru-RU" sz="2000" dirty="0" smtClean="0"/>
              <a:t> за </a:t>
            </a:r>
            <a:r>
              <a:rPr lang="ru-RU" sz="2000" dirty="0" err="1" smtClean="0"/>
              <a:t>детска</a:t>
            </a:r>
            <a:r>
              <a:rPr lang="ru-RU" sz="2000" dirty="0" smtClean="0"/>
              <a:t> литература „Калина Малина“.</a:t>
            </a:r>
          </a:p>
          <a:p>
            <a:r>
              <a:rPr lang="ru-RU" sz="2000" dirty="0" smtClean="0"/>
              <a:t>2004 – </a:t>
            </a:r>
            <a:r>
              <a:rPr lang="ru-RU" sz="2000" dirty="0" err="1" smtClean="0"/>
              <a:t>Национална</a:t>
            </a:r>
            <a:r>
              <a:rPr lang="ru-RU" sz="2000" dirty="0" smtClean="0"/>
              <a:t> награда „Константин Константинов“ за </a:t>
            </a:r>
            <a:r>
              <a:rPr lang="ru-RU" sz="2000" dirty="0" err="1" smtClean="0"/>
              <a:t>цялостен</a:t>
            </a:r>
            <a:r>
              <a:rPr lang="ru-RU" sz="2000" dirty="0" smtClean="0"/>
              <a:t> принос в </a:t>
            </a:r>
            <a:r>
              <a:rPr lang="ru-RU" sz="2000" dirty="0" err="1" smtClean="0"/>
              <a:t>детското</a:t>
            </a:r>
            <a:r>
              <a:rPr lang="ru-RU" sz="2000" dirty="0" smtClean="0"/>
              <a:t> </a:t>
            </a:r>
            <a:r>
              <a:rPr lang="ru-RU" sz="2000" dirty="0" err="1" smtClean="0"/>
              <a:t>книгоиздаване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2005 – </a:t>
            </a:r>
            <a:r>
              <a:rPr lang="ru-RU" sz="2000" dirty="0" err="1" smtClean="0"/>
              <a:t>Голяма</a:t>
            </a:r>
            <a:r>
              <a:rPr lang="ru-RU" sz="2000" dirty="0" smtClean="0"/>
              <a:t> награда за литература на </a:t>
            </a:r>
            <a:r>
              <a:rPr lang="ru-RU" sz="2000" dirty="0" err="1" smtClean="0"/>
              <a:t>Софийския</a:t>
            </a:r>
            <a:r>
              <a:rPr lang="ru-RU" sz="2000" dirty="0" smtClean="0"/>
              <a:t> университет (2005).</a:t>
            </a:r>
          </a:p>
          <a:p>
            <a:r>
              <a:rPr lang="ru-RU" sz="2000" dirty="0" smtClean="0"/>
              <a:t>2006 – Награда „</a:t>
            </a:r>
            <a:r>
              <a:rPr lang="ru-RU" sz="2000" dirty="0" err="1" smtClean="0"/>
              <a:t>Христо</a:t>
            </a:r>
            <a:r>
              <a:rPr lang="ru-RU" sz="2000" dirty="0" smtClean="0"/>
              <a:t> Г. </a:t>
            </a:r>
            <a:r>
              <a:rPr lang="ru-RU" sz="2000" dirty="0" err="1" smtClean="0"/>
              <a:t>Данов</a:t>
            </a:r>
            <a:r>
              <a:rPr lang="ru-RU" sz="2000" dirty="0" smtClean="0"/>
              <a:t>“. На 19 </a:t>
            </a:r>
            <a:r>
              <a:rPr lang="ru-RU" sz="2000" dirty="0" err="1" smtClean="0"/>
              <a:t>юни</a:t>
            </a:r>
            <a:r>
              <a:rPr lang="ru-RU" sz="2000" dirty="0" smtClean="0"/>
              <a:t> 2006 на 86-годишна </a:t>
            </a:r>
            <a:r>
              <a:rPr lang="ru-RU" sz="2000" dirty="0" err="1" smtClean="0"/>
              <a:t>възраст</a:t>
            </a:r>
            <a:r>
              <a:rPr lang="ru-RU" sz="2000" dirty="0" smtClean="0"/>
              <a:t> </a:t>
            </a:r>
            <a:r>
              <a:rPr lang="ru-RU" sz="2000" dirty="0" err="1" smtClean="0"/>
              <a:t>получава</a:t>
            </a:r>
            <a:r>
              <a:rPr lang="ru-RU" sz="2000" dirty="0" smtClean="0"/>
              <a:t> от Министерство на </a:t>
            </a:r>
            <a:r>
              <a:rPr lang="ru-RU" sz="2000" dirty="0" err="1" smtClean="0"/>
              <a:t>културата</a:t>
            </a:r>
            <a:r>
              <a:rPr lang="ru-RU" sz="2000" dirty="0" smtClean="0"/>
              <a:t> </a:t>
            </a:r>
            <a:r>
              <a:rPr lang="ru-RU" sz="2000" dirty="0" err="1" smtClean="0"/>
              <a:t>наградата</a:t>
            </a:r>
            <a:r>
              <a:rPr lang="ru-RU" sz="2000" dirty="0" smtClean="0"/>
              <a:t> „</a:t>
            </a:r>
            <a:r>
              <a:rPr lang="ru-RU" sz="2000" dirty="0" err="1" smtClean="0"/>
              <a:t>Христо</a:t>
            </a:r>
            <a:r>
              <a:rPr lang="ru-RU" sz="2000" dirty="0" smtClean="0"/>
              <a:t> Г. </a:t>
            </a:r>
            <a:r>
              <a:rPr lang="ru-RU" sz="2000" dirty="0" err="1" smtClean="0"/>
              <a:t>Данов</a:t>
            </a:r>
            <a:r>
              <a:rPr lang="ru-RU" sz="2000" dirty="0" smtClean="0"/>
              <a:t>“ за </a:t>
            </a:r>
            <a:r>
              <a:rPr lang="ru-RU" sz="2000" dirty="0" err="1" smtClean="0"/>
              <a:t>цялостен</a:t>
            </a:r>
            <a:r>
              <a:rPr lang="ru-RU" sz="2000" dirty="0" smtClean="0"/>
              <a:t> творчески принос.</a:t>
            </a:r>
          </a:p>
          <a:p>
            <a:r>
              <a:rPr lang="ru-RU" sz="2000" dirty="0" smtClean="0"/>
              <a:t>2006 – Доктор </a:t>
            </a:r>
            <a:r>
              <a:rPr lang="ru-RU" sz="2000" dirty="0" err="1" smtClean="0"/>
              <a:t>хонорис</a:t>
            </a:r>
            <a:r>
              <a:rPr lang="ru-RU" sz="2000" dirty="0" smtClean="0"/>
              <a:t> </a:t>
            </a:r>
            <a:r>
              <a:rPr lang="ru-RU" sz="2000" dirty="0" err="1" smtClean="0"/>
              <a:t>кауза</a:t>
            </a:r>
            <a:r>
              <a:rPr lang="ru-RU" sz="2000" dirty="0" smtClean="0"/>
              <a:t> на Университета по </a:t>
            </a:r>
            <a:r>
              <a:rPr lang="ru-RU" sz="2000" dirty="0" err="1" smtClean="0"/>
              <a:t>библиотекознание</a:t>
            </a:r>
            <a:r>
              <a:rPr lang="ru-RU" sz="2000" dirty="0" smtClean="0"/>
              <a:t> и </a:t>
            </a:r>
            <a:r>
              <a:rPr lang="ru-RU" sz="2000" dirty="0" err="1" smtClean="0"/>
              <a:t>информационни</a:t>
            </a:r>
            <a:r>
              <a:rPr lang="ru-RU" sz="2000" dirty="0" smtClean="0"/>
              <a:t> технологии.</a:t>
            </a:r>
          </a:p>
          <a:p>
            <a:r>
              <a:rPr lang="ru-RU" sz="2000" dirty="0" smtClean="0"/>
              <a:t>2007 – Награда „Св. </a:t>
            </a:r>
            <a:r>
              <a:rPr lang="ru-RU" sz="2000" dirty="0" err="1" smtClean="0"/>
              <a:t>Паисий</a:t>
            </a:r>
            <a:r>
              <a:rPr lang="ru-RU" sz="2000" dirty="0" smtClean="0"/>
              <a:t> </a:t>
            </a:r>
            <a:r>
              <a:rPr lang="ru-RU" sz="2000" dirty="0" err="1" smtClean="0"/>
              <a:t>Хилендарски</a:t>
            </a:r>
            <a:r>
              <a:rPr lang="ru-RU" sz="2000" dirty="0" smtClean="0"/>
              <a:t>“.</a:t>
            </a:r>
          </a:p>
          <a:p>
            <a:r>
              <a:rPr lang="ru-RU" sz="2000" dirty="0" smtClean="0"/>
              <a:t>2011 – Почетен знак „Марин Дринов“ на БАН – 20 май 2011 година.</a:t>
            </a:r>
          </a:p>
          <a:p>
            <a:r>
              <a:rPr lang="ru-RU" sz="2000" dirty="0" smtClean="0"/>
              <a:t>2013 – </a:t>
            </a:r>
            <a:r>
              <a:rPr lang="ru-RU" sz="2000" dirty="0" err="1" smtClean="0"/>
              <a:t>Наградата</a:t>
            </a:r>
            <a:r>
              <a:rPr lang="ru-RU" sz="2000" dirty="0" smtClean="0"/>
              <a:t> за европейски гражданин на </a:t>
            </a:r>
            <a:r>
              <a:rPr lang="ru-RU" sz="2000" dirty="0" err="1" smtClean="0"/>
              <a:t>Европейския</a:t>
            </a:r>
            <a:r>
              <a:rPr lang="ru-RU" sz="2000" dirty="0" smtClean="0"/>
              <a:t> парламент за 2013 г. – за принос </a:t>
            </a:r>
            <a:r>
              <a:rPr lang="ru-RU" sz="2000" dirty="0" err="1" smtClean="0"/>
              <a:t>към</a:t>
            </a:r>
            <a:r>
              <a:rPr lang="ru-RU" sz="2000" dirty="0" smtClean="0"/>
              <a:t> </a:t>
            </a:r>
            <a:r>
              <a:rPr lang="ru-RU" sz="2000" dirty="0" err="1" smtClean="0"/>
              <a:t>българската</a:t>
            </a:r>
            <a:r>
              <a:rPr lang="ru-RU" sz="2000" dirty="0" smtClean="0"/>
              <a:t> </a:t>
            </a:r>
            <a:r>
              <a:rPr lang="ru-RU" sz="2000" dirty="0" err="1" smtClean="0"/>
              <a:t>култура</a:t>
            </a:r>
            <a:r>
              <a:rPr lang="ru-RU" sz="2000" dirty="0" smtClean="0"/>
              <a:t> и </a:t>
            </a:r>
            <a:r>
              <a:rPr lang="ru-RU" sz="2000" dirty="0" err="1" smtClean="0"/>
              <a:t>разбирателството</a:t>
            </a:r>
            <a:r>
              <a:rPr lang="ru-RU" sz="2000" dirty="0" smtClean="0"/>
              <a:t> между </a:t>
            </a:r>
            <a:r>
              <a:rPr lang="ru-RU" sz="2000" dirty="0" err="1" smtClean="0"/>
              <a:t>нациите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2014 – </a:t>
            </a:r>
            <a:r>
              <a:rPr lang="ru-RU" sz="2000" dirty="0" err="1" smtClean="0"/>
              <a:t>Медал</a:t>
            </a:r>
            <a:r>
              <a:rPr lang="ru-RU" sz="2000" dirty="0" smtClean="0"/>
              <a:t> „Иван </a:t>
            </a:r>
            <a:r>
              <a:rPr lang="ru-RU" sz="2000" dirty="0" err="1" smtClean="0"/>
              <a:t>Вазов</a:t>
            </a:r>
            <a:r>
              <a:rPr lang="ru-RU" sz="2000" dirty="0" smtClean="0"/>
              <a:t>“ на СБП.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21616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Видеоклипове </a:t>
            </a:r>
            <a:endParaRPr lang="bg-BG" dirty="0"/>
          </a:p>
        </p:txBody>
      </p:sp>
      <p:sp>
        <p:nvSpPr>
          <p:cNvPr id="3" name="Правоъгълник 2"/>
          <p:cNvSpPr/>
          <p:nvPr/>
        </p:nvSpPr>
        <p:spPr>
          <a:xfrm>
            <a:off x="539552" y="2204864"/>
            <a:ext cx="53285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000" dirty="0">
                <a:solidFill>
                  <a:schemeClr val="accent3"/>
                </a:solidFill>
                <a:hlinkClick r:id="rId2"/>
              </a:rPr>
              <a:t>https://</a:t>
            </a:r>
            <a:r>
              <a:rPr lang="en-US" sz="4000" dirty="0" smtClean="0">
                <a:solidFill>
                  <a:schemeClr val="accent3"/>
                </a:solidFill>
                <a:hlinkClick r:id="rId2"/>
              </a:rPr>
              <a:t>youtu.be/D2FXfvpDoYc</a:t>
            </a:r>
            <a:endParaRPr lang="bg-BG" sz="4000" dirty="0" smtClean="0">
              <a:solidFill>
                <a:schemeClr val="accent3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4000" dirty="0">
                <a:solidFill>
                  <a:schemeClr val="accent3"/>
                </a:solidFill>
              </a:rPr>
              <a:t>https://youtu.be/-Syrvi3BOUs</a:t>
            </a:r>
            <a:endParaRPr lang="bg-BG" sz="40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51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/>
          <p:cNvSpPr txBox="1"/>
          <p:nvPr/>
        </p:nvSpPr>
        <p:spPr>
          <a:xfrm>
            <a:off x="597884" y="620688"/>
            <a:ext cx="82809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8800" dirty="0" smtClean="0"/>
              <a:t>Благодарим за вниманието!!!</a:t>
            </a:r>
            <a:endParaRPr lang="bg-BG" sz="8800" dirty="0"/>
          </a:p>
        </p:txBody>
      </p:sp>
      <p:sp>
        <p:nvSpPr>
          <p:cNvPr id="3" name="Сърце 2"/>
          <p:cNvSpPr/>
          <p:nvPr/>
        </p:nvSpPr>
        <p:spPr>
          <a:xfrm>
            <a:off x="2915816" y="3717032"/>
            <a:ext cx="3384376" cy="2866161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0986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ърда корица">
  <a:themeElements>
    <a:clrScheme name="Твърда корица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ърда корица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ърда корица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65</TotalTime>
  <Words>856</Words>
  <Application>Microsoft Office PowerPoint</Application>
  <PresentationFormat>Презентация на цял екран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9</vt:i4>
      </vt:variant>
    </vt:vector>
  </HeadingPairs>
  <TitlesOfParts>
    <vt:vector size="10" baseType="lpstr">
      <vt:lpstr>Твърда корица</vt:lpstr>
      <vt:lpstr>Валери Петров</vt:lpstr>
      <vt:lpstr>Биография</vt:lpstr>
      <vt:lpstr>Презентация на PowerPoint</vt:lpstr>
      <vt:lpstr>Презентация на PowerPoint</vt:lpstr>
      <vt:lpstr>Творчество </vt:lpstr>
      <vt:lpstr>Презентация на PowerPoint</vt:lpstr>
      <vt:lpstr>Награди и отличия</vt:lpstr>
      <vt:lpstr>Видеоклипове 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Валери Петров</dc:title>
  <dc:creator>pc</dc:creator>
  <cp:lastModifiedBy>pc</cp:lastModifiedBy>
  <cp:revision>8</cp:revision>
  <dcterms:created xsi:type="dcterms:W3CDTF">2020-05-27T07:51:12Z</dcterms:created>
  <dcterms:modified xsi:type="dcterms:W3CDTF">2020-05-31T17:47:49Z</dcterms:modified>
</cp:coreProperties>
</file>